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3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6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5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5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9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3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7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4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4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4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2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Whos</a:t>
            </a: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e responsibility is restoring the man overtaken in trespass?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72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will be harvested after sowing to the flesh or Spirit, respectively?</a:t>
            </a:r>
          </a:p>
        </p:txBody>
      </p:sp>
    </p:spTree>
    <p:extLst>
      <p:ext uri="{BB962C8B-B14F-4D97-AF65-F5344CB8AC3E}">
        <p14:creationId xmlns:p14="http://schemas.microsoft.com/office/powerpoint/2010/main" val="3900467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Why must fatigue be overcome?</a:t>
            </a:r>
          </a:p>
        </p:txBody>
      </p:sp>
    </p:spTree>
    <p:extLst>
      <p:ext uri="{BB962C8B-B14F-4D97-AF65-F5344CB8AC3E}">
        <p14:creationId xmlns:p14="http://schemas.microsoft.com/office/powerpoint/2010/main" val="1122606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When opportunity presents, what should be done?</a:t>
            </a:r>
          </a:p>
        </p:txBody>
      </p:sp>
    </p:spTree>
    <p:extLst>
      <p:ext uri="{BB962C8B-B14F-4D97-AF65-F5344CB8AC3E}">
        <p14:creationId xmlns:p14="http://schemas.microsoft.com/office/powerpoint/2010/main" val="336056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Why is Paul’s penmanship relevant?</a:t>
            </a:r>
          </a:p>
        </p:txBody>
      </p:sp>
    </p:spTree>
    <p:extLst>
      <p:ext uri="{BB962C8B-B14F-4D97-AF65-F5344CB8AC3E}">
        <p14:creationId xmlns:p14="http://schemas.microsoft.com/office/powerpoint/2010/main" val="2067501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was the motive for those who would compel the Galatians to be circumcised?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037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should a Christian boast about?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8461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Is circumcision relevant in Christ?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573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7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Whom did Paul pronounce peace and mercy upon?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198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8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Identify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“the Israel of God.”</a:t>
            </a:r>
          </a:p>
        </p:txBody>
      </p:sp>
    </p:spTree>
    <p:extLst>
      <p:ext uri="{BB962C8B-B14F-4D97-AF65-F5344CB8AC3E}">
        <p14:creationId xmlns:p14="http://schemas.microsoft.com/office/powerpoint/2010/main" val="3439803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9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Why were the brethren to quit harassing the apostle?</a:t>
            </a:r>
            <a:endParaRPr kumimoji="0" lang="en-US" sz="4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67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should restoration be approached?</a:t>
            </a:r>
          </a:p>
        </p:txBody>
      </p:sp>
    </p:spTree>
    <p:extLst>
      <p:ext uri="{BB962C8B-B14F-4D97-AF65-F5344CB8AC3E}">
        <p14:creationId xmlns:p14="http://schemas.microsoft.com/office/powerpoint/2010/main" val="345540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concern should the restorer be cognizant of during the process?</a:t>
            </a:r>
          </a:p>
        </p:txBody>
      </p:sp>
    </p:spTree>
    <p:extLst>
      <p:ext uri="{BB962C8B-B14F-4D97-AF65-F5344CB8AC3E}">
        <p14:creationId xmlns:p14="http://schemas.microsoft.com/office/powerpoint/2010/main" val="361936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may the law of Christ be fulfilled</a:t>
            </a: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?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94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might one deceive himself?</a:t>
            </a:r>
          </a:p>
        </p:txBody>
      </p:sp>
    </p:spTree>
    <p:extLst>
      <p:ext uri="{BB962C8B-B14F-4D97-AF65-F5344CB8AC3E}">
        <p14:creationId xmlns:p14="http://schemas.microsoft.com/office/powerpoint/2010/main" val="315220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Whose work ought one to examine?</a:t>
            </a:r>
          </a:p>
        </p:txBody>
      </p:sp>
    </p:spTree>
    <p:extLst>
      <p:ext uri="{BB962C8B-B14F-4D97-AF65-F5344CB8AC3E}">
        <p14:creationId xmlns:p14="http://schemas.microsoft.com/office/powerpoint/2010/main" val="1294335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1918176"/>
            <a:ext cx="651834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Reconcile the command to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“Bear one another’s burden</a:t>
            </a: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” with the statement that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“Each one shall bear his own load.”</a:t>
            </a:r>
            <a:endParaRPr kumimoji="0" lang="en-US" sz="4500" b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78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should be shared between teacher and student?</a:t>
            </a:r>
          </a:p>
        </p:txBody>
      </p:sp>
    </p:spTree>
    <p:extLst>
      <p:ext uri="{BB962C8B-B14F-4D97-AF65-F5344CB8AC3E}">
        <p14:creationId xmlns:p14="http://schemas.microsoft.com/office/powerpoint/2010/main" val="103549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Six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would amount to self-deception and mockery of God?</a:t>
            </a:r>
          </a:p>
        </p:txBody>
      </p:sp>
    </p:spTree>
    <p:extLst>
      <p:ext uri="{BB962C8B-B14F-4D97-AF65-F5344CB8AC3E}">
        <p14:creationId xmlns:p14="http://schemas.microsoft.com/office/powerpoint/2010/main" val="723405062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Widescreen</PresentationFormat>
  <Paragraphs>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Avenir Next LT Pro</vt:lpstr>
      <vt:lpstr>Posterama</vt:lpstr>
      <vt:lpstr>SplashVTI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</dc:title>
  <dc:creator>Rachel Dockens</dc:creator>
  <cp:lastModifiedBy>Rachel Dockens</cp:lastModifiedBy>
  <cp:revision>111</cp:revision>
  <dcterms:created xsi:type="dcterms:W3CDTF">2023-02-12T07:09:36Z</dcterms:created>
  <dcterms:modified xsi:type="dcterms:W3CDTF">2023-09-21T21:59:44Z</dcterms:modified>
</cp:coreProperties>
</file>