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12828" r:id="rId2"/>
    <p:sldId id="12823" r:id="rId3"/>
    <p:sldId id="12824" r:id="rId4"/>
    <p:sldId id="12825" r:id="rId5"/>
    <p:sldId id="12826" r:id="rId6"/>
    <p:sldId id="12827" r:id="rId7"/>
    <p:sldId id="12829" r:id="rId8"/>
    <p:sldId id="12830" r:id="rId9"/>
    <p:sldId id="12831" r:id="rId10"/>
    <p:sldId id="12833" r:id="rId11"/>
    <p:sldId id="12834" r:id="rId12"/>
    <p:sldId id="12835" r:id="rId13"/>
    <p:sldId id="12836" r:id="rId14"/>
    <p:sldId id="12837" r:id="rId15"/>
    <p:sldId id="12838" r:id="rId16"/>
    <p:sldId id="12839" r:id="rId17"/>
    <p:sldId id="12840" r:id="rId18"/>
    <p:sldId id="12841" r:id="rId19"/>
    <p:sldId id="12842" r:id="rId20"/>
    <p:sldId id="12843" r:id="rId21"/>
    <p:sldId id="12844" r:id="rId22"/>
    <p:sldId id="12845" r:id="rId23"/>
    <p:sldId id="12846" r:id="rId24"/>
    <p:sldId id="12847" r:id="rId25"/>
    <p:sldId id="12848" r:id="rId26"/>
    <p:sldId id="12849" r:id="rId27"/>
    <p:sldId id="128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64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B64F4-E7D7-46D3-90A7-FEEC4034C0D7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E70CE-8525-4B1D-B070-76B9766C06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1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149B6-5063-D6FF-600B-F095A6F48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1F7CA-499C-E46B-FDFA-64B51389D0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B5B23-5745-6354-9547-2B9635700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BF9A-45E3-4EEF-9F24-2EF963447693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98BC1-F48B-927C-E051-4E320919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D93F8-C067-925F-100A-FABF31D42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E4B8F-B7BA-4A5B-881D-58F8DFC3B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1BC551D-3F7A-4B90-9628-0C8B413C1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5BCC74F0-F25D-C561-68ED-78DFF3C1B2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D3E484-BFC0-906E-F6CD-C3561B4CF4F8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</p:spTree>
    <p:extLst>
      <p:ext uri="{BB962C8B-B14F-4D97-AF65-F5344CB8AC3E}">
        <p14:creationId xmlns:p14="http://schemas.microsoft.com/office/powerpoint/2010/main" val="3897689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masters treat their bondservants?</a:t>
            </a:r>
          </a:p>
        </p:txBody>
      </p:sp>
    </p:spTree>
    <p:extLst>
      <p:ext uri="{BB962C8B-B14F-4D97-AF65-F5344CB8AC3E}">
        <p14:creationId xmlns:p14="http://schemas.microsoft.com/office/powerpoint/2010/main" val="120378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should masters practice goodwill toward those under their command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902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Where should brethren derive their strength from</a:t>
            </a: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3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can anyone stand against the devil?</a:t>
            </a:r>
          </a:p>
        </p:txBody>
      </p:sp>
    </p:spTree>
    <p:extLst>
      <p:ext uri="{BB962C8B-B14F-4D97-AF65-F5344CB8AC3E}">
        <p14:creationId xmlns:p14="http://schemas.microsoft.com/office/powerpoint/2010/main" val="184069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Identify the enemy.</a:t>
            </a:r>
          </a:p>
        </p:txBody>
      </p:sp>
    </p:spTree>
    <p:extLst>
      <p:ext uri="{BB962C8B-B14F-4D97-AF65-F5344CB8AC3E}">
        <p14:creationId xmlns:p14="http://schemas.microsoft.com/office/powerpoint/2010/main" val="3718919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4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What purpose does truth serve in the armor of God?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78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does righteousness do for the soldier of Christ?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264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is the preparation of the gospel depicted as footwear?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52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does faith function for God’s warrior?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9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does salvation function in the armor of God?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80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C096BE4-409D-54D6-6959-4166CDE0B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8EE1B18B-76D9-7669-8725-58E3B6D6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8744D7-7173-3F3C-AEB2-4C50840FD5D9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1AF03-B045-839A-B1A2-A01813A539A1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How should children obey their parents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3330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kumimoji="0" lang="en-US" sz="6000" b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only offensive weapon issued to Christ’s combatants?</a:t>
            </a:r>
          </a:p>
        </p:txBody>
      </p:sp>
    </p:spTree>
    <p:extLst>
      <p:ext uri="{BB962C8B-B14F-4D97-AF65-F5344CB8AC3E}">
        <p14:creationId xmlns:p14="http://schemas.microsoft.com/office/powerpoint/2010/main" val="2523565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Does prayer fit into the armor of God?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9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When is it best to pray?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2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prayer be done?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688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needs our supplication?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6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supplication did Paul request for himself?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1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Who was Tychicus and what was his role?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80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6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did the apostle </a:t>
            </a: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conclude this epistle?</a:t>
            </a:r>
            <a:endParaRPr kumimoji="0" lang="en-US" sz="6000" b="0" i="1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8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E9FF93-5CD4-9E02-B15D-B3A0D0E9D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7D254BEF-8F5E-7C47-A93E-1AF986980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A8DF6-C1B5-67B1-AD45-0E9C0EBE50B1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1FF5F-091D-48A3-6FB8-D7FA486EC8E0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Why should children obey their parents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40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5BA989-4217-07DB-C5E7-91B8B02B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96AB69B4-B749-C148-825B-44B3A126E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5D19D2-2075-E288-6C88-96FB2906915D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2852A8-B12D-7F4E-4DD0-44DD75BAE40B}"/>
              </a:ext>
            </a:extLst>
          </p:cNvPr>
          <p:cNvSpPr txBox="1"/>
          <p:nvPr/>
        </p:nvSpPr>
        <p:spPr>
          <a:xfrm>
            <a:off x="0" y="0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Among the Ten Commandments, what is unique about </a:t>
            </a: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“Honor your father and mother?”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7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94548C9-CCCF-2FDD-5348-49F9CD932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5A18CE19-6557-EF86-29FC-4D2BB7931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411A5-00D1-EC1C-A5C5-42F127A1835D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77EB4E-35D1-55F5-AE79-6E2E117FE7F1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must fathers refrain from?</a:t>
            </a:r>
          </a:p>
        </p:txBody>
      </p:sp>
    </p:spTree>
    <p:extLst>
      <p:ext uri="{BB962C8B-B14F-4D97-AF65-F5344CB8AC3E}">
        <p14:creationId xmlns:p14="http://schemas.microsoft.com/office/powerpoint/2010/main" val="50864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How should fathers raise their children?</a:t>
            </a:r>
          </a:p>
        </p:txBody>
      </p:sp>
    </p:spTree>
    <p:extLst>
      <p:ext uri="{BB962C8B-B14F-4D97-AF65-F5344CB8AC3E}">
        <p14:creationId xmlns:p14="http://schemas.microsoft.com/office/powerpoint/2010/main" val="330775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en-US" sz="6000" dirty="0"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latin typeface="Plantagenet Cherokee" panose="02020602070100000000" pitchFamily="18" charset="0"/>
              </a:rPr>
              <a:t>How must bondservants behave toward their masters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940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Why should bondservants obey?</a:t>
            </a:r>
          </a:p>
        </p:txBody>
      </p:sp>
    </p:spTree>
    <p:extLst>
      <p:ext uri="{BB962C8B-B14F-4D97-AF65-F5344CB8AC3E}">
        <p14:creationId xmlns:p14="http://schemas.microsoft.com/office/powerpoint/2010/main" val="29884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15D6DF-EAC4-4D67-0DDE-3BE6CC0B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ndscape with a blue sky and clouds&#10;&#10;Description automatically generated">
            <a:extLst>
              <a:ext uri="{FF2B5EF4-FFF2-40B4-BE49-F238E27FC236}">
                <a16:creationId xmlns:a16="http://schemas.microsoft.com/office/drawing/2014/main" id="{DF1218EB-1BF4-DDA4-ED3E-438E3148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97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8BBAF3-7DCA-4117-5D55-B125F123E18B}"/>
              </a:ext>
            </a:extLst>
          </p:cNvPr>
          <p:cNvSpPr txBox="1"/>
          <p:nvPr/>
        </p:nvSpPr>
        <p:spPr>
          <a:xfrm>
            <a:off x="3048" y="5685679"/>
            <a:ext cx="1218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127000">
                    <a:srgbClr val="FFCCCC"/>
                  </a:glow>
                </a:effectLst>
                <a:uLnTx/>
                <a:uFillTx/>
                <a:latin typeface="Plantagenet Cherokee" panose="020F0502020204030204" pitchFamily="18" charset="0"/>
                <a:ea typeface="+mn-ea"/>
                <a:cs typeface="+mn-cs"/>
              </a:rPr>
              <a:t>EPHESIANS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DE9369-DEEC-5E8D-1234-B7037121BCDA}"/>
              </a:ext>
            </a:extLst>
          </p:cNvPr>
          <p:cNvSpPr txBox="1"/>
          <p:nvPr/>
        </p:nvSpPr>
        <p:spPr>
          <a:xfrm>
            <a:off x="0" y="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CCCC"/>
              </a:solidFill>
              <a:effectLst>
                <a:glow rad="127000">
                  <a:srgbClr val="0070C0"/>
                </a:glow>
              </a:effectLst>
              <a:uLnTx/>
              <a:uFillTx/>
              <a:latin typeface="Plantagenet Cherokee" panose="02020602070100000000" pitchFamily="18" charset="0"/>
              <a:ea typeface="+mn-ea"/>
              <a:cs typeface="+mn-cs"/>
            </a:endParaRPr>
          </a:p>
          <a:p>
            <a:pPr marL="1143000" marR="0" lvl="0" indent="-1143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CCCC"/>
                </a:solidFill>
                <a:effectLst>
                  <a:glow rad="127000">
                    <a:srgbClr val="0070C0"/>
                  </a:glow>
                </a:effectLst>
                <a:uLnTx/>
                <a:uFillTx/>
                <a:latin typeface="Plantagenet Cherokee" panose="02020602070100000000" pitchFamily="18" charset="0"/>
                <a:ea typeface="+mn-ea"/>
                <a:cs typeface="+mn-cs"/>
              </a:rPr>
              <a:t>What is the benefit of humble obedience?</a:t>
            </a:r>
          </a:p>
        </p:txBody>
      </p:sp>
    </p:spTree>
    <p:extLst>
      <p:ext uri="{BB962C8B-B14F-4D97-AF65-F5344CB8AC3E}">
        <p14:creationId xmlns:p14="http://schemas.microsoft.com/office/powerpoint/2010/main" val="2122356457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Widescreen</PresentationFormat>
  <Paragraphs>79</Paragraphs>
  <Slides>27</Slides>
  <Notes>0</Notes>
  <HiddenSlides>27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Plantagenet Cherokee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282</cp:revision>
  <dcterms:created xsi:type="dcterms:W3CDTF">2023-05-27T00:35:32Z</dcterms:created>
  <dcterms:modified xsi:type="dcterms:W3CDTF">2024-08-09T00:07:31Z</dcterms:modified>
</cp:coreProperties>
</file>