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451" r:id="rId2"/>
    <p:sldId id="10489" r:id="rId3"/>
    <p:sldId id="10488" r:id="rId4"/>
    <p:sldId id="10490" r:id="rId5"/>
    <p:sldId id="10491" r:id="rId6"/>
    <p:sldId id="10492" r:id="rId7"/>
    <p:sldId id="10493" r:id="rId8"/>
    <p:sldId id="10494" r:id="rId9"/>
    <p:sldId id="10495" r:id="rId10"/>
    <p:sldId id="10496" r:id="rId11"/>
    <p:sldId id="10497" r:id="rId1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13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66FF"/>
    <a:srgbClr val="FFCCCC"/>
    <a:srgbClr val="00FFFF"/>
    <a:srgbClr val="FF3300"/>
    <a:srgbClr val="6666FF"/>
    <a:srgbClr val="0000CC"/>
    <a:srgbClr val="3366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485" autoAdjust="0"/>
  </p:normalViewPr>
  <p:slideViewPr>
    <p:cSldViewPr>
      <p:cViewPr varScale="1">
        <p:scale>
          <a:sx n="79" d="100"/>
          <a:sy n="79" d="100"/>
        </p:scale>
        <p:origin x="132" y="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7/6/2024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307505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bg1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</p:spTree>
    <p:extLst>
      <p:ext uri="{BB962C8B-B14F-4D97-AF65-F5344CB8AC3E}">
        <p14:creationId xmlns:p14="http://schemas.microsoft.com/office/powerpoint/2010/main" val="532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39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 startAt="6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Goal Prioritization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Matthew 7:6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Luke 9:5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Acts 13:50-51; 18:5-6</a:t>
            </a:r>
          </a:p>
          <a:p>
            <a:pPr marL="2343150" lvl="4" indent="-514350">
              <a:buFont typeface="+mj-lt"/>
              <a:buAutoNum type="arabicPeriod"/>
              <a:defRPr/>
            </a:pPr>
            <a:endParaRPr lang="en-US" sz="3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39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 startAt="7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Worthy Example</a:t>
            </a:r>
          </a:p>
          <a:p>
            <a:pPr marL="2343150" lvl="4" indent="-51435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Matthew 5:16</a:t>
            </a:r>
          </a:p>
          <a:p>
            <a:pPr marL="2343150" lvl="4" indent="-51435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Romans 2:21-24</a:t>
            </a:r>
          </a:p>
        </p:txBody>
      </p:sp>
    </p:spTree>
    <p:extLst>
      <p:ext uri="{BB962C8B-B14F-4D97-AF65-F5344CB8AC3E}">
        <p14:creationId xmlns:p14="http://schemas.microsoft.com/office/powerpoint/2010/main" val="5703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-2" y="0"/>
            <a:ext cx="12192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-1" y="1323440"/>
            <a:ext cx="1219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INTRODUCTION</a:t>
            </a:r>
          </a:p>
          <a:p>
            <a:pPr marL="1828800" lvl="2" indent="-914400">
              <a:buFont typeface="+mj-lt"/>
              <a:buAutoNum type="alphaUcPeriod"/>
              <a:defRPr/>
            </a:pPr>
            <a:r>
              <a:rPr lang="en-US" sz="3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Acts 2:22-41</a:t>
            </a:r>
          </a:p>
          <a:p>
            <a:pPr marL="1828800" lvl="2" indent="-914400">
              <a:buFont typeface="+mj-lt"/>
              <a:buAutoNum type="alphaUcPeriod"/>
              <a:defRPr/>
            </a:pPr>
            <a:r>
              <a:rPr lang="en-US" sz="3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Proverbs 11:30</a:t>
            </a:r>
          </a:p>
          <a:p>
            <a:pPr marL="1828800" lvl="2" indent="-914400">
              <a:buFont typeface="+mj-lt"/>
              <a:buAutoNum type="alphaUcPeriod"/>
              <a:defRPr/>
            </a:pPr>
            <a:r>
              <a:rPr lang="en-US" sz="3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Matthew 28:19-20</a:t>
            </a:r>
            <a:endParaRPr lang="en-US" sz="3000" b="0" cap="small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4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THEY HAD WHAT WE DO NOT</a:t>
            </a:r>
          </a:p>
          <a:p>
            <a:pPr marL="1828800" lvl="2" indent="-914400">
              <a:buFont typeface="+mj-lt"/>
              <a:buAutoNum type="alphaUcPeriod"/>
            </a:pPr>
            <a:r>
              <a:rPr lang="en-US" sz="4000" b="0" cap="small" dirty="0">
                <a:solidFill>
                  <a:schemeClr val="bg1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Spiritual Gifts</a:t>
            </a:r>
          </a:p>
          <a:p>
            <a:pPr marL="2743200" lvl="4" indent="-914400">
              <a:buFont typeface="+mj-lt"/>
              <a:buAutoNum type="arabicPeriod"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chemeClr val="bg1"/>
                  </a:glow>
                </a:effectLst>
                <a:latin typeface="Wide Latin" panose="020A0A07050505020404" pitchFamily="18" charset="0"/>
              </a:rPr>
              <a:t>Acts 2:2-4</a:t>
            </a:r>
          </a:p>
          <a:p>
            <a:pPr marL="2743200" lvl="4" indent="-914400">
              <a:buFont typeface="+mj-lt"/>
              <a:buAutoNum type="arabicPeriod"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chemeClr val="bg1"/>
                  </a:glow>
                </a:effectLst>
                <a:latin typeface="Wide Latin" panose="020A0A07050505020404" pitchFamily="18" charset="0"/>
              </a:rPr>
              <a:t>1</a:t>
            </a:r>
            <a:r>
              <a:rPr lang="en-US" sz="3000" b="0" baseline="30000" dirty="0">
                <a:solidFill>
                  <a:srgbClr val="996633"/>
                </a:solidFill>
                <a:effectLst>
                  <a:glow rad="127000">
                    <a:schemeClr val="bg1"/>
                  </a:glow>
                </a:effectLst>
                <a:latin typeface="Wide Latin" panose="020A0A07050505020404" pitchFamily="18" charset="0"/>
              </a:rPr>
              <a:t>st</a:t>
            </a: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chemeClr val="bg1"/>
                  </a:glow>
                </a:effectLst>
                <a:latin typeface="Wide Latin" panose="020A0A07050505020404" pitchFamily="18" charset="0"/>
              </a:rPr>
              <a:t> Corinthians 13:8-10</a:t>
            </a:r>
          </a:p>
          <a:p>
            <a:pPr marL="2743200" lvl="4" indent="-914400">
              <a:buFont typeface="+mj-lt"/>
              <a:buAutoNum type="arabicPeriod"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chemeClr val="bg1"/>
                  </a:glow>
                </a:effectLst>
                <a:latin typeface="Wide Latin" panose="020A0A07050505020404" pitchFamily="18" charset="0"/>
              </a:rPr>
              <a:t>Acts 2:22; Mark 16:20</a:t>
            </a:r>
          </a:p>
        </p:txBody>
      </p:sp>
    </p:spTree>
    <p:extLst>
      <p:ext uri="{BB962C8B-B14F-4D97-AF65-F5344CB8AC3E}">
        <p14:creationId xmlns:p14="http://schemas.microsoft.com/office/powerpoint/2010/main" val="28472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-1" y="1323439"/>
            <a:ext cx="1219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THEY HAD WHAT WE DO NOT</a:t>
            </a:r>
          </a:p>
          <a:p>
            <a:pPr marL="1828800" lvl="2" indent="-914400">
              <a:buFont typeface="+mj-lt"/>
              <a:buAutoNum type="alphaUcPeriod" startAt="2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A Ready People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Acts 2:1, 5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Luke 2:25-38; 23:50-51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Daniel 2:44</a:t>
            </a:r>
          </a:p>
        </p:txBody>
      </p:sp>
    </p:spTree>
    <p:extLst>
      <p:ext uri="{BB962C8B-B14F-4D97-AF65-F5344CB8AC3E}">
        <p14:creationId xmlns:p14="http://schemas.microsoft.com/office/powerpoint/2010/main" val="18228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-1" y="0"/>
            <a:ext cx="121920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-1" y="1323439"/>
            <a:ext cx="1219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Love for Souls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2</a:t>
            </a:r>
            <a:r>
              <a:rPr lang="en-US" sz="3000" b="0" baseline="3000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nd</a:t>
            </a: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 Corinthians 5:14-15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Romans 9:3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Matthew 22:37-40</a:t>
            </a:r>
          </a:p>
        </p:txBody>
      </p:sp>
    </p:spTree>
    <p:extLst>
      <p:ext uri="{BB962C8B-B14F-4D97-AF65-F5344CB8AC3E}">
        <p14:creationId xmlns:p14="http://schemas.microsoft.com/office/powerpoint/2010/main" val="24175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-2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39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 startAt="2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Fear of Hell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2</a:t>
            </a:r>
            <a:r>
              <a:rPr lang="en-US" sz="3000" b="0" baseline="3000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nd</a:t>
            </a: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 Corinthians 5:10-11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Jude 22-23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Hebrews 10:31</a:t>
            </a:r>
          </a:p>
        </p:txBody>
      </p:sp>
    </p:spTree>
    <p:extLst>
      <p:ext uri="{BB962C8B-B14F-4D97-AF65-F5344CB8AC3E}">
        <p14:creationId xmlns:p14="http://schemas.microsoft.com/office/powerpoint/2010/main" val="3312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39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 startAt="3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Boldness in Christ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Acts 4:29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Ephesians 6:18-20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2</a:t>
            </a:r>
            <a:r>
              <a:rPr lang="en-US" sz="3000" b="0" baseline="3000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nd</a:t>
            </a: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 Timothy 1:7-8</a:t>
            </a:r>
          </a:p>
        </p:txBody>
      </p:sp>
    </p:spTree>
    <p:extLst>
      <p:ext uri="{BB962C8B-B14F-4D97-AF65-F5344CB8AC3E}">
        <p14:creationId xmlns:p14="http://schemas.microsoft.com/office/powerpoint/2010/main" val="29209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2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-2" y="0"/>
            <a:ext cx="12192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4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 startAt="4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Knowledge of Scripture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1</a:t>
            </a:r>
            <a:r>
              <a:rPr lang="en-US" sz="3000" b="0" baseline="3000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st</a:t>
            </a: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 Peter 3:15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Colossians 4:6</a:t>
            </a:r>
          </a:p>
        </p:txBody>
      </p:sp>
    </p:spTree>
    <p:extLst>
      <p:ext uri="{BB962C8B-B14F-4D97-AF65-F5344CB8AC3E}">
        <p14:creationId xmlns:p14="http://schemas.microsoft.com/office/powerpoint/2010/main" val="32748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udy sky&#10;&#10;Description automatically generated">
            <a:extLst>
              <a:ext uri="{FF2B5EF4-FFF2-40B4-BE49-F238E27FC236}">
                <a16:creationId xmlns:a16="http://schemas.microsoft.com/office/drawing/2014/main" id="{56727E59-1A23-4CA5-AB6F-D4E752D72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1"/>
            <a:ext cx="6858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4136-BECF-4450-A949-D8ABC0338C70}"/>
              </a:ext>
            </a:extLst>
          </p:cNvPr>
          <p:cNvSpPr txBox="1"/>
          <p:nvPr/>
        </p:nvSpPr>
        <p:spPr>
          <a:xfrm>
            <a:off x="0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500" b="0" dirty="0">
              <a:solidFill>
                <a:srgbClr val="FFFFFF"/>
              </a:solidFill>
              <a:effectLst>
                <a:glow rad="127000">
                  <a:srgbClr val="996633"/>
                </a:glow>
              </a:effectLst>
              <a:latin typeface="Wide Latin" panose="020A0A07050505020404" pitchFamily="18" charset="0"/>
            </a:endParaRPr>
          </a:p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1:3000 or 3000:1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ED179-A108-474E-98D6-A27F2C7AC6E5}"/>
              </a:ext>
            </a:extLst>
          </p:cNvPr>
          <p:cNvSpPr txBox="1"/>
          <p:nvPr/>
        </p:nvSpPr>
        <p:spPr>
          <a:xfrm>
            <a:off x="0" y="13234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4000" b="0" dirty="0">
              <a:solidFill>
                <a:srgbClr val="996633"/>
              </a:solidFill>
              <a:effectLst>
                <a:glow rad="127000">
                  <a:srgbClr val="FFFFFF"/>
                </a:glow>
              </a:effectLst>
              <a:latin typeface="Wide Latin" panose="020A0A07050505020404" pitchFamily="18" charset="0"/>
            </a:endParaRPr>
          </a:p>
          <a:p>
            <a:pPr marL="914400" indent="-914400">
              <a:buFont typeface="+mj-lt"/>
              <a:buAutoNum type="romanUcPeriod" startAt="2"/>
              <a:defRPr/>
            </a:pPr>
            <a:r>
              <a:rPr lang="en-US" sz="5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WE NEED WHAT THEY HAD</a:t>
            </a:r>
          </a:p>
          <a:p>
            <a:pPr marL="1828800" lvl="2" indent="-914400">
              <a:buFont typeface="+mj-lt"/>
              <a:buAutoNum type="alphaUcPeriod" startAt="5"/>
              <a:defRPr/>
            </a:pPr>
            <a:r>
              <a:rPr lang="en-US" sz="4000" b="0" cap="small" dirty="0">
                <a:solidFill>
                  <a:srgbClr val="FFFFFF"/>
                </a:solidFill>
                <a:effectLst>
                  <a:glow rad="127000">
                    <a:srgbClr val="996633"/>
                  </a:glow>
                </a:effectLst>
                <a:latin typeface="Wide Latin" panose="020A0A07050505020404" pitchFamily="18" charset="0"/>
              </a:rPr>
              <a:t>Accommodating Spirit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1</a:t>
            </a:r>
            <a:r>
              <a:rPr lang="en-US" sz="3000" b="0" baseline="3000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st</a:t>
            </a: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 Corinthians 9:19-23</a:t>
            </a:r>
          </a:p>
          <a:p>
            <a:pPr marL="2743200" lvl="4" indent="-914400">
              <a:buFont typeface="+mj-lt"/>
              <a:buAutoNum type="arabicPeriod"/>
              <a:defRPr/>
            </a:pPr>
            <a:r>
              <a:rPr lang="en-US" sz="3000" b="0" dirty="0">
                <a:solidFill>
                  <a:srgbClr val="996633"/>
                </a:solidFill>
                <a:effectLst>
                  <a:glow rad="127000">
                    <a:srgbClr val="FFFFFF"/>
                  </a:glow>
                </a:effectLst>
                <a:latin typeface="Wide Latin" panose="020A0A07050505020404" pitchFamily="18" charset="0"/>
              </a:rPr>
              <a:t>James 3:17</a:t>
            </a:r>
          </a:p>
        </p:txBody>
      </p:sp>
    </p:spTree>
    <p:extLst>
      <p:ext uri="{BB962C8B-B14F-4D97-AF65-F5344CB8AC3E}">
        <p14:creationId xmlns:p14="http://schemas.microsoft.com/office/powerpoint/2010/main" val="24121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77</Paragraphs>
  <Slides>11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Riesling</vt:lpstr>
      <vt:lpstr>Wide Latin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28</cp:revision>
  <dcterms:created xsi:type="dcterms:W3CDTF">2020-05-31T14:59:07Z</dcterms:created>
  <dcterms:modified xsi:type="dcterms:W3CDTF">2024-07-07T02:55:00Z</dcterms:modified>
</cp:coreProperties>
</file>