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8"/>
  </p:notesMasterIdLst>
  <p:sldIdLst>
    <p:sldId id="13152" r:id="rId2"/>
    <p:sldId id="13154" r:id="rId3"/>
    <p:sldId id="13155" r:id="rId4"/>
    <p:sldId id="13156" r:id="rId5"/>
    <p:sldId id="13158" r:id="rId6"/>
    <p:sldId id="131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333300"/>
    <a:srgbClr val="A3A3E0"/>
    <a:srgbClr val="FFFF99"/>
    <a:srgbClr val="0B76A0"/>
    <a:srgbClr val="CC6600"/>
    <a:srgbClr val="0033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43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5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12/24/2024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/>
              <a:pPr/>
              <a:t>12/24/2024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12/24/2024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318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 smtClean="0"/>
              <a:pPr/>
              <a:t>12/24/2024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4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14" r:id="rId2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3B4ABEE4-B4B3-372B-7ABC-438C6D8009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abstract colorful background. maroon purple pink peach sky sunset gradient  warm color gradiant illustration. maroon purple pink peach color gradiant  background 14854080 Vector Art at Vecteezy">
            <a:extLst>
              <a:ext uri="{FF2B5EF4-FFF2-40B4-BE49-F238E27FC236}">
                <a16:creationId xmlns:a16="http://schemas.microsoft.com/office/drawing/2014/main" id="{D51D2A2C-1DFB-CBEC-CE95-1294C6A59B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80" b="2807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E218D0D-8BF8-BBEF-A3B6-61FB3566D797}"/>
              </a:ext>
            </a:extLst>
          </p:cNvPr>
          <p:cNvSpPr txBox="1"/>
          <p:nvPr/>
        </p:nvSpPr>
        <p:spPr>
          <a:xfrm>
            <a:off x="0" y="2805752"/>
            <a:ext cx="12192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4">
                      <a:lumMod val="7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vespasian" panose="02000503000000020003" pitchFamily="2" charset="0"/>
              </a:rPr>
              <a:t>“For This Cause I Was Born”</a:t>
            </a:r>
          </a:p>
        </p:txBody>
      </p:sp>
    </p:spTree>
    <p:extLst>
      <p:ext uri="{BB962C8B-B14F-4D97-AF65-F5344CB8AC3E}">
        <p14:creationId xmlns:p14="http://schemas.microsoft.com/office/powerpoint/2010/main" val="1930732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B6C160E4-26A3-53FD-C068-76E6375B808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abstract colorful background. maroon purple pink peach sky sunset gradient  warm color gradiant illustration. maroon purple pink peach color gradiant  background 14854080 Vector Art at Vecteezy">
            <a:extLst>
              <a:ext uri="{FF2B5EF4-FFF2-40B4-BE49-F238E27FC236}">
                <a16:creationId xmlns:a16="http://schemas.microsoft.com/office/drawing/2014/main" id="{80BA2244-C298-CC91-C7C6-516C948A5E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80" b="2807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AD1FC9E-D0F4-5396-73E3-6D8CC584F30D}"/>
              </a:ext>
            </a:extLst>
          </p:cNvPr>
          <p:cNvSpPr txBox="1"/>
          <p:nvPr/>
        </p:nvSpPr>
        <p:spPr>
          <a:xfrm>
            <a:off x="-20" y="0"/>
            <a:ext cx="12192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20000"/>
                    <a:lumOff val="80000"/>
                  </a:srgbClr>
                </a:solidFill>
                <a:effectLst>
                  <a:glow rad="127000">
                    <a:srgbClr val="8064A2">
                      <a:lumMod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vespasian" panose="02000503000000020003" pitchFamily="2" charset="0"/>
                <a:ea typeface="+mn-ea"/>
                <a:cs typeface="+mn-cs"/>
              </a:rPr>
              <a:t>“For This Cause I Was Born”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E80B494-3B58-E855-5549-04DD204067A7}"/>
              </a:ext>
            </a:extLst>
          </p:cNvPr>
          <p:cNvSpPr txBox="1"/>
          <p:nvPr/>
        </p:nvSpPr>
        <p:spPr>
          <a:xfrm>
            <a:off x="0" y="1247775"/>
            <a:ext cx="12191980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+mj-lt"/>
              <a:buAutoNum type="romanUcPeriod"/>
            </a:pPr>
            <a:endParaRPr lang="en-US" sz="2500" b="1" spc="-300" dirty="0">
              <a:solidFill>
                <a:schemeClr val="accent4">
                  <a:lumMod val="75000"/>
                </a:schemeClr>
              </a:solidFill>
              <a:effectLst>
                <a:glow rad="127000">
                  <a:schemeClr val="accent6">
                    <a:lumMod val="20000"/>
                    <a:lumOff val="8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vespasian" panose="02000503000000020003" pitchFamily="2" charset="0"/>
            </a:endParaRPr>
          </a:p>
          <a:p>
            <a:pPr marL="1143000" indent="-1143000">
              <a:buFont typeface="+mj-lt"/>
              <a:buAutoNum type="romanUcPeriod"/>
            </a:pPr>
            <a:r>
              <a:rPr lang="en-US" sz="6000" b="1" spc="-300" dirty="0">
                <a:solidFill>
                  <a:schemeClr val="accent4">
                    <a:lumMod val="75000"/>
                  </a:schemeClr>
                </a:solidFill>
                <a:effectLst>
                  <a:glow rad="127000">
                    <a:schemeClr val="accent6">
                      <a:lumMod val="20000"/>
                      <a:lumOff val="8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vespasian" panose="02000503000000020003" pitchFamily="2" charset="0"/>
              </a:rPr>
              <a:t>“I Should Bear Witness to the Truth”</a:t>
            </a:r>
          </a:p>
          <a:p>
            <a:pPr marL="2286000" indent="-1143000">
              <a:buFont typeface="+mj-lt"/>
              <a:buAutoNum type="alphaUcPeriod"/>
            </a:pPr>
            <a:r>
              <a:rPr lang="en-US" sz="40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4">
                      <a:lumMod val="7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man SD" panose="02000400000000000000" pitchFamily="2" charset="0"/>
              </a:rPr>
              <a:t>John 18:37</a:t>
            </a:r>
          </a:p>
          <a:p>
            <a:pPr marL="2286000" indent="-1143000">
              <a:buFont typeface="+mj-lt"/>
              <a:buAutoNum type="alphaUcPeriod"/>
            </a:pPr>
            <a:r>
              <a:rPr lang="en-US" sz="40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4">
                      <a:lumMod val="7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man SD" panose="02000400000000000000" pitchFamily="2" charset="0"/>
              </a:rPr>
              <a:t>1</a:t>
            </a:r>
            <a:r>
              <a:rPr lang="en-US" sz="4000" baseline="300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4">
                      <a:lumMod val="7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man SD" panose="02000400000000000000" pitchFamily="2" charset="0"/>
              </a:rPr>
              <a:t>st</a:t>
            </a:r>
            <a:r>
              <a:rPr lang="en-US" sz="40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4">
                      <a:lumMod val="7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man SD" panose="02000400000000000000" pitchFamily="2" charset="0"/>
              </a:rPr>
              <a:t> John4:6</a:t>
            </a:r>
          </a:p>
          <a:p>
            <a:pPr marL="2286000" indent="-1143000">
              <a:buFont typeface="+mj-lt"/>
              <a:buAutoNum type="alphaUcPeriod"/>
            </a:pPr>
            <a:r>
              <a:rPr lang="en-US" sz="4000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4">
                      <a:lumMod val="7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man SD" panose="02000400000000000000" pitchFamily="2" charset="0"/>
              </a:rPr>
              <a:t>John 14:6</a:t>
            </a:r>
          </a:p>
        </p:txBody>
      </p:sp>
    </p:spTree>
    <p:extLst>
      <p:ext uri="{BB962C8B-B14F-4D97-AF65-F5344CB8AC3E}">
        <p14:creationId xmlns:p14="http://schemas.microsoft.com/office/powerpoint/2010/main" val="290029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E3D21273-1FB7-C4D7-08B5-428FD70F58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abstract colorful background. maroon purple pink peach sky sunset gradient  warm color gradiant illustration. maroon purple pink peach color gradiant  background 14854080 Vector Art at Vecteezy">
            <a:extLst>
              <a:ext uri="{FF2B5EF4-FFF2-40B4-BE49-F238E27FC236}">
                <a16:creationId xmlns:a16="http://schemas.microsoft.com/office/drawing/2014/main" id="{1B9F7AA6-E073-87A7-7433-63FF03E1F4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80" b="2807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A099F3C-70D9-5CF1-347D-4C112A233310}"/>
              </a:ext>
            </a:extLst>
          </p:cNvPr>
          <p:cNvSpPr txBox="1"/>
          <p:nvPr/>
        </p:nvSpPr>
        <p:spPr>
          <a:xfrm>
            <a:off x="-20" y="0"/>
            <a:ext cx="12192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20000"/>
                    <a:lumOff val="80000"/>
                  </a:srgbClr>
                </a:solidFill>
                <a:effectLst>
                  <a:glow rad="127000">
                    <a:srgbClr val="8064A2">
                      <a:lumMod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vespasian" panose="02000503000000020003" pitchFamily="2" charset="0"/>
                <a:ea typeface="+mn-ea"/>
                <a:cs typeface="+mn-cs"/>
              </a:rPr>
              <a:t>“For This Cause I Was Born”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1551011-1ED9-36C0-3FDD-2193F4C982E9}"/>
              </a:ext>
            </a:extLst>
          </p:cNvPr>
          <p:cNvSpPr txBox="1"/>
          <p:nvPr/>
        </p:nvSpPr>
        <p:spPr>
          <a:xfrm>
            <a:off x="0" y="1247775"/>
            <a:ext cx="1219198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2500" b="1" i="0" u="none" strike="noStrike" kern="1200" cap="none" spc="-300" normalizeH="0" baseline="0" noProof="0" dirty="0">
              <a:ln>
                <a:noFill/>
              </a:ln>
              <a:solidFill>
                <a:srgbClr val="8064A2">
                  <a:lumMod val="75000"/>
                </a:srgbClr>
              </a:solidFill>
              <a:effectLst>
                <a:glow rad="127000">
                  <a:srgbClr val="F79646">
                    <a:lumMod val="20000"/>
                    <a:lumOff val="8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vespasian" panose="02000503000000020003" pitchFamily="2" charset="0"/>
              <a:ea typeface="+mn-ea"/>
              <a:cs typeface="+mn-cs"/>
            </a:endParaRPr>
          </a:p>
          <a:p>
            <a:pPr marL="1143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6000" b="1" i="0" u="none" strike="noStrike" kern="1200" cap="none" spc="-300" normalizeH="0" baseline="0" noProof="0" dirty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>
                  <a:glow rad="127000">
                    <a:srgbClr val="F79646">
                      <a:lumMod val="20000"/>
                      <a:lumOff val="8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vespasian" panose="02000503000000020003" pitchFamily="2" charset="0"/>
              </a:rPr>
              <a:t>“For the Fall and Rising of Many”</a:t>
            </a: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20000"/>
                    <a:lumOff val="80000"/>
                  </a:srgbClr>
                </a:solidFill>
                <a:effectLst>
                  <a:glow rad="127000">
                    <a:srgbClr val="8064A2">
                      <a:lumMod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man SD" panose="02000400000000000000" pitchFamily="2" charset="0"/>
                <a:ea typeface="+mn-ea"/>
                <a:cs typeface="+mn-cs"/>
              </a:rPr>
              <a:t>Luke 2:21-35</a:t>
            </a: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6000" b="1" spc="-300" dirty="0">
                <a:solidFill>
                  <a:schemeClr val="accent4">
                    <a:lumMod val="75000"/>
                  </a:schemeClr>
                </a:solidFill>
                <a:effectLst>
                  <a:glow rad="127000">
                    <a:schemeClr val="accent6">
                      <a:lumMod val="20000"/>
                      <a:lumOff val="8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vespasian" panose="02000503000000020003" pitchFamily="2" charset="0"/>
              </a:rPr>
              <a:t>Some Fall</a:t>
            </a:r>
          </a:p>
          <a:p>
            <a:pPr marL="3429000" lvl="3" indent="-1143000">
              <a:buFont typeface="+mj-lt"/>
              <a:buAutoNum type="arabicPeriod"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4">
                      <a:lumMod val="7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man SD" panose="02000400000000000000" pitchFamily="2" charset="0"/>
                <a:ea typeface="+mn-ea"/>
                <a:cs typeface="+mn-cs"/>
              </a:rPr>
              <a:t>Matthew 10:34-39</a:t>
            </a:r>
          </a:p>
          <a:p>
            <a:pPr marL="3429000" lvl="3" indent="-1143000">
              <a:buFont typeface="+mj-lt"/>
              <a:buAutoNum type="arabicPeriod"/>
            </a:pPr>
            <a:r>
              <a:rPr lang="en-US" sz="4000" b="1" dirty="0"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4">
                      <a:lumMod val="7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man SD" panose="02000400000000000000" pitchFamily="2" charset="0"/>
              </a:rPr>
              <a:t>Luke 12:49-53</a:t>
            </a:r>
          </a:p>
          <a:p>
            <a:pPr marL="3429000" lvl="3" indent="-1143000">
              <a:buFont typeface="+mj-lt"/>
              <a:buAutoNum type="arabicPeriod"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glow rad="127000">
                    <a:schemeClr val="accent4">
                      <a:lumMod val="75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man SD" panose="02000400000000000000" pitchFamily="2" charset="0"/>
                <a:ea typeface="+mn-ea"/>
                <a:cs typeface="+mn-cs"/>
              </a:rPr>
              <a:t>John 9:39</a:t>
            </a:r>
          </a:p>
        </p:txBody>
      </p:sp>
    </p:spTree>
    <p:extLst>
      <p:ext uri="{BB962C8B-B14F-4D97-AF65-F5344CB8AC3E}">
        <p14:creationId xmlns:p14="http://schemas.microsoft.com/office/powerpoint/2010/main" val="12397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2E3A4F2E-1076-B458-6E47-056026BBCC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abstract colorful background. maroon purple pink peach sky sunset gradient  warm color gradiant illustration. maroon purple pink peach color gradiant  background 14854080 Vector Art at Vecteezy">
            <a:extLst>
              <a:ext uri="{FF2B5EF4-FFF2-40B4-BE49-F238E27FC236}">
                <a16:creationId xmlns:a16="http://schemas.microsoft.com/office/drawing/2014/main" id="{623784D6-36F3-22DE-3FF5-27467CA2E3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80" b="2807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7B78403-458C-6831-99BA-42DC74C594CD}"/>
              </a:ext>
            </a:extLst>
          </p:cNvPr>
          <p:cNvSpPr txBox="1"/>
          <p:nvPr/>
        </p:nvSpPr>
        <p:spPr>
          <a:xfrm>
            <a:off x="-20" y="0"/>
            <a:ext cx="12192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20000"/>
                    <a:lumOff val="80000"/>
                  </a:srgbClr>
                </a:solidFill>
                <a:effectLst>
                  <a:glow rad="127000">
                    <a:srgbClr val="8064A2">
                      <a:lumMod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vespasian" panose="02000503000000020003" pitchFamily="2" charset="0"/>
                <a:ea typeface="+mn-ea"/>
                <a:cs typeface="+mn-cs"/>
              </a:rPr>
              <a:t>“For This Cause I Was Born”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9E0CFBB-F397-CDF7-C240-770DD239C373}"/>
              </a:ext>
            </a:extLst>
          </p:cNvPr>
          <p:cNvSpPr txBox="1"/>
          <p:nvPr/>
        </p:nvSpPr>
        <p:spPr>
          <a:xfrm>
            <a:off x="0" y="1247775"/>
            <a:ext cx="12191980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2500" b="1" i="0" u="none" strike="noStrike" kern="1200" cap="none" spc="-300" normalizeH="0" baseline="0" noProof="0" dirty="0">
              <a:ln>
                <a:noFill/>
              </a:ln>
              <a:solidFill>
                <a:srgbClr val="8064A2">
                  <a:lumMod val="75000"/>
                </a:srgbClr>
              </a:solidFill>
              <a:effectLst>
                <a:glow rad="127000">
                  <a:srgbClr val="F79646">
                    <a:lumMod val="20000"/>
                    <a:lumOff val="8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vespasian" panose="02000503000000020003" pitchFamily="2" charset="0"/>
              <a:ea typeface="+mn-ea"/>
              <a:cs typeface="+mn-cs"/>
            </a:endParaRPr>
          </a:p>
          <a:p>
            <a:pPr marL="1143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6000" b="1" i="0" u="none" strike="noStrike" kern="1200" cap="none" spc="-300" normalizeH="0" baseline="0" noProof="0" dirty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>
                  <a:glow rad="127000">
                    <a:srgbClr val="F79646">
                      <a:lumMod val="20000"/>
                      <a:lumOff val="8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vespasian" panose="02000503000000020003" pitchFamily="2" charset="0"/>
                <a:ea typeface="+mn-ea"/>
                <a:cs typeface="+mn-cs"/>
              </a:rPr>
              <a:t>“For the Fall and Rising of Many”</a:t>
            </a: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20000"/>
                    <a:lumOff val="80000"/>
                  </a:srgbClr>
                </a:solidFill>
                <a:effectLst>
                  <a:glow rad="127000">
                    <a:srgbClr val="8064A2">
                      <a:lumMod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man SD" panose="02000400000000000000" pitchFamily="2" charset="0"/>
                <a:ea typeface="+mn-ea"/>
                <a:cs typeface="+mn-cs"/>
              </a:rPr>
              <a:t>Luke 2:21-35</a:t>
            </a: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6000" b="1" i="0" u="none" strike="noStrike" kern="1200" cap="none" spc="-300" normalizeH="0" baseline="0" noProof="0" dirty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>
                  <a:glow rad="127000">
                    <a:srgbClr val="F79646">
                      <a:lumMod val="20000"/>
                      <a:lumOff val="8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vespasian" panose="02000503000000020003" pitchFamily="2" charset="0"/>
                <a:ea typeface="+mn-ea"/>
                <a:cs typeface="+mn-cs"/>
              </a:rPr>
              <a:t>Some Fall</a:t>
            </a: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6000" b="1" spc="-300" dirty="0">
                <a:solidFill>
                  <a:srgbClr val="8064A2">
                    <a:lumMod val="75000"/>
                  </a:srgbClr>
                </a:solidFill>
                <a:effectLst>
                  <a:glow rad="127000">
                    <a:srgbClr val="F79646">
                      <a:lumMod val="20000"/>
                      <a:lumOff val="8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vespasian" panose="02000503000000020003" pitchFamily="2" charset="0"/>
              </a:rPr>
              <a:t>Others Rise</a:t>
            </a:r>
            <a:endParaRPr kumimoji="0" lang="en-US" sz="6000" b="1" i="0" u="none" strike="noStrike" kern="1200" cap="none" spc="-300" normalizeH="0" baseline="0" noProof="0" dirty="0">
              <a:ln>
                <a:noFill/>
              </a:ln>
              <a:solidFill>
                <a:srgbClr val="8064A2">
                  <a:lumMod val="75000"/>
                </a:srgbClr>
              </a:solidFill>
              <a:effectLst>
                <a:glow rad="127000">
                  <a:srgbClr val="F79646">
                    <a:lumMod val="20000"/>
                    <a:lumOff val="8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vespasian" panose="02000503000000020003" pitchFamily="2" charset="0"/>
              <a:ea typeface="+mn-ea"/>
              <a:cs typeface="+mn-cs"/>
            </a:endParaRPr>
          </a:p>
          <a:p>
            <a:pPr marL="3429000" marR="0" lvl="3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20000"/>
                    <a:lumOff val="80000"/>
                  </a:srgbClr>
                </a:solidFill>
                <a:effectLst>
                  <a:glow rad="127000">
                    <a:srgbClr val="8064A2">
                      <a:lumMod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man SD" panose="02000400000000000000" pitchFamily="2" charset="0"/>
                <a:ea typeface="+mn-ea"/>
                <a:cs typeface="+mn-cs"/>
              </a:rPr>
              <a:t>John 3:17; </a:t>
            </a:r>
            <a:r>
              <a:rPr lang="en-US" sz="4000" b="1" dirty="0">
                <a:solidFill>
                  <a:srgbClr val="F79646">
                    <a:lumMod val="20000"/>
                    <a:lumOff val="80000"/>
                  </a:srgbClr>
                </a:solidFill>
                <a:effectLst>
                  <a:glow rad="127000">
                    <a:srgbClr val="8064A2">
                      <a:lumMod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man SD" panose="02000400000000000000" pitchFamily="2" charset="0"/>
              </a:rPr>
              <a:t>10:10;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20000"/>
                    <a:lumOff val="80000"/>
                  </a:srgbClr>
                </a:solidFill>
                <a:effectLst>
                  <a:glow rad="127000">
                    <a:srgbClr val="8064A2">
                      <a:lumMod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man SD" panose="02000400000000000000" pitchFamily="2" charset="0"/>
                <a:ea typeface="+mn-ea"/>
                <a:cs typeface="+mn-cs"/>
              </a:rPr>
              <a:t>12:47</a:t>
            </a:r>
          </a:p>
          <a:p>
            <a:pPr marL="3429000" marR="0" lvl="3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4000" b="1" dirty="0">
                <a:solidFill>
                  <a:srgbClr val="F79646">
                    <a:lumMod val="20000"/>
                    <a:lumOff val="80000"/>
                  </a:srgbClr>
                </a:solidFill>
                <a:effectLst>
                  <a:glow rad="127000">
                    <a:srgbClr val="8064A2">
                      <a:lumMod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man SD" panose="02000400000000000000" pitchFamily="2" charset="0"/>
              </a:rPr>
              <a:t>Luke 19:10</a:t>
            </a:r>
          </a:p>
          <a:p>
            <a:pPr marL="3429000" marR="0" lvl="3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20000"/>
                    <a:lumOff val="80000"/>
                  </a:srgbClr>
                </a:solidFill>
                <a:effectLst>
                  <a:glow rad="127000">
                    <a:srgbClr val="8064A2">
                      <a:lumMod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man SD" panose="02000400000000000000" pitchFamily="2" charset="0"/>
                <a:ea typeface="+mn-ea"/>
                <a:cs typeface="+mn-cs"/>
              </a:rPr>
              <a:t>1</a:t>
            </a:r>
            <a:r>
              <a:rPr kumimoji="0" lang="en-US" sz="4000" b="1" i="0" u="none" strike="noStrike" kern="1200" cap="none" spc="0" normalizeH="0" baseline="30000" noProof="0" dirty="0">
                <a:ln>
                  <a:noFill/>
                </a:ln>
                <a:solidFill>
                  <a:srgbClr val="F79646">
                    <a:lumMod val="20000"/>
                    <a:lumOff val="80000"/>
                  </a:srgbClr>
                </a:solidFill>
                <a:effectLst>
                  <a:glow rad="127000">
                    <a:srgbClr val="8064A2">
                      <a:lumMod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man SD" panose="02000400000000000000" pitchFamily="2" charset="0"/>
                <a:ea typeface="+mn-ea"/>
                <a:cs typeface="+mn-cs"/>
              </a:rPr>
              <a:t>st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20000"/>
                    <a:lumOff val="80000"/>
                  </a:srgbClr>
                </a:solidFill>
                <a:effectLst>
                  <a:glow rad="127000">
                    <a:srgbClr val="8064A2">
                      <a:lumMod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man SD" panose="02000400000000000000" pitchFamily="2" charset="0"/>
                <a:ea typeface="+mn-ea"/>
                <a:cs typeface="+mn-cs"/>
              </a:rPr>
              <a:t> John 3:5, 8; 4:14</a:t>
            </a:r>
          </a:p>
        </p:txBody>
      </p:sp>
    </p:spTree>
    <p:extLst>
      <p:ext uri="{BB962C8B-B14F-4D97-AF65-F5344CB8AC3E}">
        <p14:creationId xmlns:p14="http://schemas.microsoft.com/office/powerpoint/2010/main" val="232775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8CB04368-C159-0D73-E186-14764D487E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abstract colorful background. maroon purple pink peach sky sunset gradient  warm color gradiant illustration. maroon purple pink peach color gradiant  background 14854080 Vector Art at Vecteezy">
            <a:extLst>
              <a:ext uri="{FF2B5EF4-FFF2-40B4-BE49-F238E27FC236}">
                <a16:creationId xmlns:a16="http://schemas.microsoft.com/office/drawing/2014/main" id="{10DAECC2-ED00-72F7-9057-5B69720F4F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80" b="2807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2807D34-2368-932B-1D60-8D0283EA26A1}"/>
              </a:ext>
            </a:extLst>
          </p:cNvPr>
          <p:cNvSpPr txBox="1"/>
          <p:nvPr/>
        </p:nvSpPr>
        <p:spPr>
          <a:xfrm>
            <a:off x="-20" y="0"/>
            <a:ext cx="12192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20000"/>
                    <a:lumOff val="80000"/>
                  </a:srgbClr>
                </a:solidFill>
                <a:effectLst>
                  <a:glow rad="127000">
                    <a:srgbClr val="8064A2">
                      <a:lumMod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vespasian" panose="02000503000000020003" pitchFamily="2" charset="0"/>
                <a:ea typeface="+mn-ea"/>
                <a:cs typeface="+mn-cs"/>
              </a:rPr>
              <a:t>“For This Cause I Was Born”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3B7F76-AFF4-7E48-EAE1-1FC4BC70C0F3}"/>
              </a:ext>
            </a:extLst>
          </p:cNvPr>
          <p:cNvSpPr txBox="1"/>
          <p:nvPr/>
        </p:nvSpPr>
        <p:spPr>
          <a:xfrm>
            <a:off x="0" y="1247775"/>
            <a:ext cx="1219198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2500" b="1" i="0" u="none" strike="noStrike" kern="1200" cap="none" spc="-300" normalizeH="0" baseline="0" noProof="0" dirty="0">
              <a:ln>
                <a:noFill/>
              </a:ln>
              <a:solidFill>
                <a:srgbClr val="8064A2">
                  <a:lumMod val="75000"/>
                </a:srgbClr>
              </a:solidFill>
              <a:effectLst>
                <a:glow rad="127000">
                  <a:srgbClr val="F79646">
                    <a:lumMod val="20000"/>
                    <a:lumOff val="8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vespasian" panose="02000503000000020003" pitchFamily="2" charset="0"/>
              <a:ea typeface="+mn-ea"/>
              <a:cs typeface="+mn-cs"/>
            </a:endParaRPr>
          </a:p>
          <a:p>
            <a:pPr marL="1143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6000" b="1" i="0" u="none" strike="noStrike" kern="1200" cap="none" spc="-300" normalizeH="0" baseline="0" noProof="0" dirty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>
                  <a:glow rad="127000">
                    <a:srgbClr val="F79646">
                      <a:lumMod val="20000"/>
                      <a:lumOff val="8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vespasian" panose="02000503000000020003" pitchFamily="2" charset="0"/>
                <a:ea typeface="+mn-ea"/>
                <a:cs typeface="+mn-cs"/>
              </a:rPr>
              <a:t>“To Call Sinners to Repentance”</a:t>
            </a: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20000"/>
                    <a:lumOff val="80000"/>
                  </a:srgbClr>
                </a:solidFill>
                <a:effectLst>
                  <a:glow rad="127000">
                    <a:srgbClr val="8064A2">
                      <a:lumMod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man SD" panose="02000400000000000000" pitchFamily="2" charset="0"/>
                <a:ea typeface="+mn-ea"/>
                <a:cs typeface="+mn-cs"/>
              </a:rPr>
              <a:t>Mark 2:16-17</a:t>
            </a: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20000"/>
                    <a:lumOff val="80000"/>
                  </a:srgbClr>
                </a:solidFill>
                <a:effectLst>
                  <a:glow rad="127000">
                    <a:srgbClr val="8064A2">
                      <a:lumMod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man SD" panose="02000400000000000000" pitchFamily="2" charset="0"/>
                <a:ea typeface="+mn-ea"/>
                <a:cs typeface="+mn-cs"/>
              </a:rPr>
              <a:t>Luke 11:32; Jonah 3:5-10</a:t>
            </a:r>
          </a:p>
          <a:p>
            <a:pPr marL="2286000" indent="-1143000">
              <a:buFont typeface="+mj-lt"/>
              <a:buAutoNum type="alphaUcPeriod"/>
            </a:pPr>
            <a:r>
              <a:rPr lang="en-US" sz="4000" b="1" dirty="0">
                <a:solidFill>
                  <a:srgbClr val="F79646">
                    <a:lumMod val="20000"/>
                    <a:lumOff val="80000"/>
                  </a:srgbClr>
                </a:solidFill>
                <a:effectLst>
                  <a:glow rad="127000">
                    <a:srgbClr val="8064A2">
                      <a:lumMod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man SD" panose="02000400000000000000" pitchFamily="2" charset="0"/>
              </a:rPr>
              <a:t>Matthew 11:20-24</a:t>
            </a: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20000"/>
                    <a:lumOff val="80000"/>
                  </a:srgbClr>
                </a:solidFill>
                <a:effectLst>
                  <a:glow rad="127000">
                    <a:srgbClr val="8064A2">
                      <a:lumMod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man SD" panose="02000400000000000000" pitchFamily="2" charset="0"/>
                <a:ea typeface="+mn-ea"/>
                <a:cs typeface="+mn-cs"/>
              </a:rPr>
              <a:t>Luke 15:8-10</a:t>
            </a:r>
          </a:p>
        </p:txBody>
      </p:sp>
    </p:spTree>
    <p:extLst>
      <p:ext uri="{BB962C8B-B14F-4D97-AF65-F5344CB8AC3E}">
        <p14:creationId xmlns:p14="http://schemas.microsoft.com/office/powerpoint/2010/main" val="306355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4907A3E6-4BA1-236A-B1D3-68A1ED2AC3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abstract colorful background. maroon purple pink peach sky sunset gradient  warm color gradiant illustration. maroon purple pink peach color gradiant  background 14854080 Vector Art at Vecteezy">
            <a:extLst>
              <a:ext uri="{FF2B5EF4-FFF2-40B4-BE49-F238E27FC236}">
                <a16:creationId xmlns:a16="http://schemas.microsoft.com/office/drawing/2014/main" id="{3EF25C5D-91F2-5E26-758B-5070286FBB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680" b="2807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6EA0B20-89E8-BA63-79B8-9B560CFBC910}"/>
              </a:ext>
            </a:extLst>
          </p:cNvPr>
          <p:cNvSpPr txBox="1"/>
          <p:nvPr/>
        </p:nvSpPr>
        <p:spPr>
          <a:xfrm>
            <a:off x="-20" y="0"/>
            <a:ext cx="12192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20000"/>
                    <a:lumOff val="80000"/>
                  </a:srgbClr>
                </a:solidFill>
                <a:effectLst>
                  <a:glow rad="127000">
                    <a:srgbClr val="8064A2">
                      <a:lumMod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vespasian" panose="02000503000000020003" pitchFamily="2" charset="0"/>
                <a:ea typeface="+mn-ea"/>
                <a:cs typeface="+mn-cs"/>
              </a:rPr>
              <a:t>“For This Cause I Was Born”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BC3422-6CB3-2223-D4B4-7C57E7F0ADD6}"/>
              </a:ext>
            </a:extLst>
          </p:cNvPr>
          <p:cNvSpPr txBox="1"/>
          <p:nvPr/>
        </p:nvSpPr>
        <p:spPr>
          <a:xfrm>
            <a:off x="0" y="1247775"/>
            <a:ext cx="12191980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endParaRPr kumimoji="0" lang="en-US" sz="2500" b="1" i="0" u="none" strike="noStrike" kern="1200" cap="none" spc="-300" normalizeH="0" baseline="0" noProof="0" dirty="0">
              <a:ln>
                <a:noFill/>
              </a:ln>
              <a:solidFill>
                <a:srgbClr val="8064A2">
                  <a:lumMod val="75000"/>
                </a:srgbClr>
              </a:solidFill>
              <a:effectLst>
                <a:glow rad="127000">
                  <a:srgbClr val="F79646">
                    <a:lumMod val="20000"/>
                    <a:lumOff val="80000"/>
                  </a:srgb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vespasian" panose="02000503000000020003" pitchFamily="2" charset="0"/>
              <a:ea typeface="+mn-ea"/>
              <a:cs typeface="+mn-cs"/>
            </a:endParaRPr>
          </a:p>
          <a:p>
            <a:pPr marL="1143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6000" b="1" i="0" u="none" strike="noStrike" kern="1200" cap="none" spc="-300" normalizeH="0" baseline="0" noProof="0" dirty="0">
                <a:ln>
                  <a:noFill/>
                </a:ln>
                <a:solidFill>
                  <a:srgbClr val="8064A2">
                    <a:lumMod val="75000"/>
                  </a:srgbClr>
                </a:solidFill>
                <a:effectLst>
                  <a:glow rad="127000">
                    <a:srgbClr val="F79646">
                      <a:lumMod val="20000"/>
                      <a:lumOff val="80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vespasian" panose="02000503000000020003" pitchFamily="2" charset="0"/>
                <a:ea typeface="+mn-ea"/>
                <a:cs typeface="+mn-cs"/>
              </a:rPr>
              <a:t>“I Must Preach the Kingdom of God”</a:t>
            </a: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20000"/>
                    <a:lumOff val="80000"/>
                  </a:srgbClr>
                </a:solidFill>
                <a:effectLst>
                  <a:glow rad="127000">
                    <a:srgbClr val="8064A2">
                      <a:lumMod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man SD" panose="02000400000000000000" pitchFamily="2" charset="0"/>
                <a:ea typeface="+mn-ea"/>
                <a:cs typeface="+mn-cs"/>
              </a:rPr>
              <a:t>Luke 4:42-44</a:t>
            </a: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1" dirty="0">
                <a:solidFill>
                  <a:srgbClr val="F79646">
                    <a:lumMod val="20000"/>
                    <a:lumOff val="80000"/>
                  </a:srgbClr>
                </a:solidFill>
                <a:effectLst>
                  <a:glow rad="127000">
                    <a:srgbClr val="8064A2">
                      <a:lumMod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man SD" panose="02000400000000000000" pitchFamily="2" charset="0"/>
              </a:rPr>
              <a:t>Luke 4:16-21</a:t>
            </a:r>
          </a:p>
          <a:p>
            <a:pPr marL="2286000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>
                    <a:lumMod val="20000"/>
                    <a:lumOff val="80000"/>
                  </a:srgbClr>
                </a:solidFill>
                <a:effectLst>
                  <a:glow rad="127000">
                    <a:srgbClr val="8064A2">
                      <a:lumMod val="75000"/>
                    </a:srgb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Roman SD" panose="02000400000000000000" pitchFamily="2" charset="0"/>
                <a:ea typeface="+mn-ea"/>
                <a:cs typeface="+mn-cs"/>
              </a:rPr>
              <a:t>Mark 16:15-16</a:t>
            </a:r>
          </a:p>
        </p:txBody>
      </p:sp>
    </p:spTree>
    <p:extLst>
      <p:ext uri="{BB962C8B-B14F-4D97-AF65-F5344CB8AC3E}">
        <p14:creationId xmlns:p14="http://schemas.microsoft.com/office/powerpoint/2010/main" val="153997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Widescreen</PresentationFormat>
  <Paragraphs>37</Paragraphs>
  <Slides>6</Slides>
  <Notes>0</Notes>
  <HiddenSlides>6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Roman SD</vt:lpstr>
      <vt:lpstr>times new vespasian</vt:lpstr>
      <vt:lpstr>5_Office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Rachel Dockens</cp:lastModifiedBy>
  <cp:revision>723</cp:revision>
  <dcterms:created xsi:type="dcterms:W3CDTF">2023-05-27T00:35:32Z</dcterms:created>
  <dcterms:modified xsi:type="dcterms:W3CDTF">2024-12-24T14:19:11Z</dcterms:modified>
</cp:coreProperties>
</file>