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1287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85" autoAdjust="0"/>
    <p:restoredTop sz="94660"/>
  </p:normalViewPr>
  <p:slideViewPr>
    <p:cSldViewPr snapToGrid="0">
      <p:cViewPr varScale="1">
        <p:scale>
          <a:sx n="65" d="100"/>
          <a:sy n="65" d="100"/>
        </p:scale>
        <p:origin x="4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1050F-C491-C027-6902-5BCA80749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003A5E-4494-82F6-DB83-89D49384D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1C80F-AC93-DA12-16A0-8E327246C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D6F3-898E-4530-A630-49A3711BC082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BC66D-61E7-FEEE-6435-B15789558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E3934-31C9-FD4D-7D2E-10F7F8CA9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70EE-2F17-4E4F-BF69-5F1BA91C5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1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lack White Animated Damascus Steel Texture Stock Footage Video (100%  Royalty-free) 1066835704 | Shutterstock">
            <a:extLst>
              <a:ext uri="{FF2B5EF4-FFF2-40B4-BE49-F238E27FC236}">
                <a16:creationId xmlns:a16="http://schemas.microsoft.com/office/drawing/2014/main" id="{5BD08AFF-CE68-B9C0-188A-85CFC8C809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8721FD8-6E8A-9631-D149-B898892D9141}"/>
              </a:ext>
            </a:extLst>
          </p:cNvPr>
          <p:cNvSpPr txBox="1"/>
          <p:nvPr/>
        </p:nvSpPr>
        <p:spPr>
          <a:xfrm>
            <a:off x="3048" y="2998113"/>
            <a:ext cx="1218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>
                    <a:lumMod val="95000"/>
                  </a:schemeClr>
                </a:solidFill>
                <a:effectLst>
                  <a:glow rad="1270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anose="04060505060202020A04" pitchFamily="82" charset="0"/>
              </a:rPr>
              <a:t>Saved Like the Persecutor</a:t>
            </a:r>
          </a:p>
        </p:txBody>
      </p:sp>
    </p:spTree>
    <p:extLst>
      <p:ext uri="{BB962C8B-B14F-4D97-AF65-F5344CB8AC3E}">
        <p14:creationId xmlns:p14="http://schemas.microsoft.com/office/powerpoint/2010/main" val="697740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lack White Animated Damascus Steel Texture Stock Footage Video (100%  Royalty-free) 1066835704 | Shutterstock">
            <a:extLst>
              <a:ext uri="{FF2B5EF4-FFF2-40B4-BE49-F238E27FC236}">
                <a16:creationId xmlns:a16="http://schemas.microsoft.com/office/drawing/2014/main" id="{5BD08AFF-CE68-B9C0-188A-85CFC8C809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8721FD8-6E8A-9631-D149-B898892D9141}"/>
              </a:ext>
            </a:extLst>
          </p:cNvPr>
          <p:cNvSpPr txBox="1"/>
          <p:nvPr/>
        </p:nvSpPr>
        <p:spPr>
          <a:xfrm>
            <a:off x="3048" y="0"/>
            <a:ext cx="1218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635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Saved Like the Persecutor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27F307-5B51-ED53-5069-D53A5FA7AB2D}"/>
              </a:ext>
            </a:extLst>
          </p:cNvPr>
          <p:cNvSpPr txBox="1"/>
          <p:nvPr/>
        </p:nvSpPr>
        <p:spPr>
          <a:xfrm>
            <a:off x="0" y="1009650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000" b="1" dirty="0">
              <a:effectLst>
                <a:glow rad="63500">
                  <a:schemeClr val="bg1">
                    <a:lumMod val="9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elix Titling" panose="04060505060202020A04" pitchFamily="82" charset="0"/>
            </a:endParaRPr>
          </a:p>
          <a:p>
            <a:r>
              <a:rPr lang="en-US" sz="5000" b="1" dirty="0">
                <a:effectLst>
                  <a:glow rad="127000">
                    <a:schemeClr val="bg1">
                      <a:lumMod val="9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anose="04060505060202020A04" pitchFamily="82" charset="0"/>
              </a:rPr>
              <a:t>Introduction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1" dirty="0">
                <a:solidFill>
                  <a:schemeClr val="bg1">
                    <a:lumMod val="95000"/>
                  </a:schemeClr>
                </a:solidFill>
                <a:effectLst>
                  <a:glow rad="635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anose="04060505060202020A04" pitchFamily="82" charset="0"/>
              </a:rPr>
              <a:t>Acts 9:1-18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1" dirty="0">
                <a:solidFill>
                  <a:schemeClr val="bg1">
                    <a:lumMod val="95000"/>
                  </a:schemeClr>
                </a:solidFill>
                <a:effectLst>
                  <a:glow rad="635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anose="04060505060202020A04" pitchFamily="82" charset="0"/>
              </a:rPr>
              <a:t>Acts 13:9</a:t>
            </a:r>
          </a:p>
        </p:txBody>
      </p:sp>
    </p:spTree>
    <p:extLst>
      <p:ext uri="{BB962C8B-B14F-4D97-AF65-F5344CB8AC3E}">
        <p14:creationId xmlns:p14="http://schemas.microsoft.com/office/powerpoint/2010/main" val="387524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lack White Animated Damascus Steel Texture Stock Footage Video (100%  Royalty-free) 1066835704 | Shutterstock">
            <a:extLst>
              <a:ext uri="{FF2B5EF4-FFF2-40B4-BE49-F238E27FC236}">
                <a16:creationId xmlns:a16="http://schemas.microsoft.com/office/drawing/2014/main" id="{5BD08AFF-CE68-B9C0-188A-85CFC8C809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8721FD8-6E8A-9631-D149-B898892D9141}"/>
              </a:ext>
            </a:extLst>
          </p:cNvPr>
          <p:cNvSpPr txBox="1"/>
          <p:nvPr/>
        </p:nvSpPr>
        <p:spPr>
          <a:xfrm>
            <a:off x="3048" y="0"/>
            <a:ext cx="1218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Saved Like the Persecutor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27F307-5B51-ED53-5069-D53A5FA7AB2D}"/>
              </a:ext>
            </a:extLst>
          </p:cNvPr>
          <p:cNvSpPr txBox="1"/>
          <p:nvPr/>
        </p:nvSpPr>
        <p:spPr>
          <a:xfrm>
            <a:off x="0" y="1009650"/>
            <a:ext cx="1219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prstClr val="white">
                    <a:lumMod val="95000"/>
                  </a:prst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elix Titling" panose="04060505060202020A04" pitchFamily="82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>
                      <a:lumMod val="95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The Persecutor Was Saved Although He Had Been the Worst of Sinners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Acts 7:57-8:3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anose="04060505060202020A04" pitchFamily="82" charset="0"/>
              </a:rPr>
              <a:t>1</a:t>
            </a:r>
            <a:r>
              <a:rPr lang="en-US" sz="4000" b="1" baseline="30000" dirty="0"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anose="04060505060202020A04" pitchFamily="82" charset="0"/>
              </a:rPr>
              <a:t>st</a:t>
            </a:r>
            <a:r>
              <a:rPr lang="en-US" sz="4000" b="1" dirty="0"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anose="04060505060202020A04" pitchFamily="82" charset="0"/>
              </a:rPr>
              <a:t> Timothy 1:12-16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Mark 2:15-17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anose="04060505060202020A04" pitchFamily="82" charset="0"/>
              </a:rPr>
              <a:t>1</a:t>
            </a:r>
            <a:r>
              <a:rPr lang="en-US" sz="4000" b="1" baseline="30000" dirty="0"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anose="04060505060202020A04" pitchFamily="82" charset="0"/>
              </a:rPr>
              <a:t>st</a:t>
            </a:r>
            <a:r>
              <a:rPr lang="en-US" sz="4000" b="1" dirty="0"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anose="04060505060202020A04" pitchFamily="82" charset="0"/>
              </a:rPr>
              <a:t> Corinthians 6:9-11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>
                <a:glow rad="63500">
                  <a:prstClr val="black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elix Titling" panose="04060505060202020A04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038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lack White Animated Damascus Steel Texture Stock Footage Video (100%  Royalty-free) 1066835704 | Shutterstock">
            <a:extLst>
              <a:ext uri="{FF2B5EF4-FFF2-40B4-BE49-F238E27FC236}">
                <a16:creationId xmlns:a16="http://schemas.microsoft.com/office/drawing/2014/main" id="{5BD08AFF-CE68-B9C0-188A-85CFC8C809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8721FD8-6E8A-9631-D149-B898892D9141}"/>
              </a:ext>
            </a:extLst>
          </p:cNvPr>
          <p:cNvSpPr txBox="1"/>
          <p:nvPr/>
        </p:nvSpPr>
        <p:spPr>
          <a:xfrm>
            <a:off x="3048" y="0"/>
            <a:ext cx="1218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Saved Like the Persecutor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27F307-5B51-ED53-5069-D53A5FA7AB2D}"/>
              </a:ext>
            </a:extLst>
          </p:cNvPr>
          <p:cNvSpPr txBox="1"/>
          <p:nvPr/>
        </p:nvSpPr>
        <p:spPr>
          <a:xfrm>
            <a:off x="0" y="1009650"/>
            <a:ext cx="12192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prstClr val="white">
                    <a:lumMod val="95000"/>
                  </a:prst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elix Titling" panose="04060505060202020A04" pitchFamily="82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>
                      <a:lumMod val="95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The Persecutor Forsook Renown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Acts 22:3; 5:34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anose="04060505060202020A04" pitchFamily="82" charset="0"/>
              </a:rPr>
              <a:t>Acts 26:9-10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Philippians 3:2-8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anose="04060505060202020A04" pitchFamily="82" charset="0"/>
              </a:rPr>
              <a:t>1</a:t>
            </a:r>
            <a:r>
              <a:rPr lang="en-US" sz="4000" b="1" baseline="30000" dirty="0"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anose="04060505060202020A04" pitchFamily="82" charset="0"/>
              </a:rPr>
              <a:t>st</a:t>
            </a:r>
            <a:r>
              <a:rPr lang="en-US" sz="4000" b="1" dirty="0"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anose="04060505060202020A04" pitchFamily="82" charset="0"/>
              </a:rPr>
              <a:t> Corinthians 1:26-29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>
                <a:glow rad="63500">
                  <a:prstClr val="black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elix Titling" panose="04060505060202020A04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357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lack White Animated Damascus Steel Texture Stock Footage Video (100%  Royalty-free) 1066835704 | Shutterstock">
            <a:extLst>
              <a:ext uri="{FF2B5EF4-FFF2-40B4-BE49-F238E27FC236}">
                <a16:creationId xmlns:a16="http://schemas.microsoft.com/office/drawing/2014/main" id="{5BD08AFF-CE68-B9C0-188A-85CFC8C809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8721FD8-6E8A-9631-D149-B898892D9141}"/>
              </a:ext>
            </a:extLst>
          </p:cNvPr>
          <p:cNvSpPr txBox="1"/>
          <p:nvPr/>
        </p:nvSpPr>
        <p:spPr>
          <a:xfrm>
            <a:off x="3048" y="0"/>
            <a:ext cx="1218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Saved Like the Persecutor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27F307-5B51-ED53-5069-D53A5FA7AB2D}"/>
              </a:ext>
            </a:extLst>
          </p:cNvPr>
          <p:cNvSpPr txBox="1"/>
          <p:nvPr/>
        </p:nvSpPr>
        <p:spPr>
          <a:xfrm>
            <a:off x="0" y="1009650"/>
            <a:ext cx="1219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prstClr val="white">
                    <a:lumMod val="95000"/>
                  </a:prst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elix Titling" panose="04060505060202020A04" pitchFamily="82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>
                      <a:lumMod val="95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The Persecutor Was Not Saved on the Road to Damascus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Acts 9:3, 6; 22:6, 10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anose="04060505060202020A04" pitchFamily="82" charset="0"/>
              </a:rPr>
              <a:t>Acts 22:16; 9:18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1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st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 Peter 3:21</a:t>
            </a:r>
          </a:p>
        </p:txBody>
      </p:sp>
    </p:spTree>
    <p:extLst>
      <p:ext uri="{BB962C8B-B14F-4D97-AF65-F5344CB8AC3E}">
        <p14:creationId xmlns:p14="http://schemas.microsoft.com/office/powerpoint/2010/main" val="289138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lack White Animated Damascus Steel Texture Stock Footage Video (100%  Royalty-free) 1066835704 | Shutterstock">
            <a:extLst>
              <a:ext uri="{FF2B5EF4-FFF2-40B4-BE49-F238E27FC236}">
                <a16:creationId xmlns:a16="http://schemas.microsoft.com/office/drawing/2014/main" id="{5BD08AFF-CE68-B9C0-188A-85CFC8C809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8721FD8-6E8A-9631-D149-B898892D9141}"/>
              </a:ext>
            </a:extLst>
          </p:cNvPr>
          <p:cNvSpPr txBox="1"/>
          <p:nvPr/>
        </p:nvSpPr>
        <p:spPr>
          <a:xfrm>
            <a:off x="3048" y="0"/>
            <a:ext cx="1218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Saved Like the Persecutor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27F307-5B51-ED53-5069-D53A5FA7AB2D}"/>
              </a:ext>
            </a:extLst>
          </p:cNvPr>
          <p:cNvSpPr txBox="1"/>
          <p:nvPr/>
        </p:nvSpPr>
        <p:spPr>
          <a:xfrm>
            <a:off x="0" y="1009650"/>
            <a:ext cx="1219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prstClr val="white">
                    <a:lumMod val="95000"/>
                  </a:prst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elix Titling" panose="04060505060202020A04" pitchFamily="82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>
                      <a:lumMod val="95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The Persecutor Was Not Saved When He Prayed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Acts 9:11, 9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anose="04060505060202020A04" pitchFamily="82" charset="0"/>
              </a:rPr>
              <a:t>Proverbs 28:9; Isaiah 1:15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1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st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 Peter 3:12</a:t>
            </a:r>
          </a:p>
        </p:txBody>
      </p:sp>
    </p:spTree>
    <p:extLst>
      <p:ext uri="{BB962C8B-B14F-4D97-AF65-F5344CB8AC3E}">
        <p14:creationId xmlns:p14="http://schemas.microsoft.com/office/powerpoint/2010/main" val="149693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lack White Animated Damascus Steel Texture Stock Footage Video (100%  Royalty-free) 1066835704 | Shutterstock">
            <a:extLst>
              <a:ext uri="{FF2B5EF4-FFF2-40B4-BE49-F238E27FC236}">
                <a16:creationId xmlns:a16="http://schemas.microsoft.com/office/drawing/2014/main" id="{5BD08AFF-CE68-B9C0-188A-85CFC8C809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8721FD8-6E8A-9631-D149-B898892D9141}"/>
              </a:ext>
            </a:extLst>
          </p:cNvPr>
          <p:cNvSpPr txBox="1"/>
          <p:nvPr/>
        </p:nvSpPr>
        <p:spPr>
          <a:xfrm>
            <a:off x="3048" y="0"/>
            <a:ext cx="1218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Saved Like the Persecutor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27F307-5B51-ED53-5069-D53A5FA7AB2D}"/>
              </a:ext>
            </a:extLst>
          </p:cNvPr>
          <p:cNvSpPr txBox="1"/>
          <p:nvPr/>
        </p:nvSpPr>
        <p:spPr>
          <a:xfrm>
            <a:off x="0" y="1009650"/>
            <a:ext cx="12192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prstClr val="white">
                    <a:lumMod val="95000"/>
                  </a:prst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elix Titling" panose="04060505060202020A04" pitchFamily="82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>
                      <a:lumMod val="95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The Persecutor Got to Preaching Once He Was Saved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Acts 26:12-19; 9:18-22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anose="04060505060202020A04" pitchFamily="82" charset="0"/>
              </a:rPr>
              <a:t>Romans 10:9-10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Acts 17:30; 2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nd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 Corinthians 7:10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anose="04060505060202020A04" pitchFamily="82" charset="0"/>
              </a:rPr>
              <a:t>Colossians 2:12; Ephesians 4:4-6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Acts 16:14-15; 18:5-8; 19:4-5</a:t>
            </a:r>
          </a:p>
        </p:txBody>
      </p:sp>
    </p:spTree>
    <p:extLst>
      <p:ext uri="{BB962C8B-B14F-4D97-AF65-F5344CB8AC3E}">
        <p14:creationId xmlns:p14="http://schemas.microsoft.com/office/powerpoint/2010/main" val="278047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147</Words>
  <Application>Microsoft Office PowerPoint</Application>
  <PresentationFormat>Widescreen</PresentationFormat>
  <Paragraphs>40</Paragraphs>
  <Slides>7</Slides>
  <Notes>0</Notes>
  <HiddenSlides>7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Felix Titling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Bryan Dockens</cp:lastModifiedBy>
  <cp:revision>241</cp:revision>
  <dcterms:created xsi:type="dcterms:W3CDTF">2023-05-27T00:35:32Z</dcterms:created>
  <dcterms:modified xsi:type="dcterms:W3CDTF">2024-06-23T14:27:29Z</dcterms:modified>
</cp:coreProperties>
</file>