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8"/>
  </p:notesMasterIdLst>
  <p:sldIdLst>
    <p:sldId id="12824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68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27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BB64F4-E7D7-46D3-90A7-FEEC4034C0D7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E70CE-8525-4B1D-B070-76B9766C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32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/>
              <a:pPr/>
              <a:t>6/6/2024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818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1050F-C491-C027-6902-5BCA807493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003A5E-4494-82F6-DB83-89D49384DB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51C80F-AC93-DA12-16A0-8E327246C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7D6F3-898E-4530-A630-49A3711BC082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3BC66D-61E7-FEEE-6435-B15789558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3E3934-31C9-FD4D-7D2E-10F7F8CA9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B70EE-2F17-4E4F-BF69-5F1BA91C5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918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0D04A-6EF7-4665-B131-E359AC6C5C6A}" type="datetimeFigureOut">
              <a:rPr lang="en-US" smtClean="0"/>
              <a:pPr/>
              <a:t>6/6/2024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8E0A6-1D75-4B7B-8C39-611D36EF23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646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</p:sldLayoutIdLst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Dew Dah Magic » Church Shows">
            <a:extLst>
              <a:ext uri="{FF2B5EF4-FFF2-40B4-BE49-F238E27FC236}">
                <a16:creationId xmlns:a16="http://schemas.microsoft.com/office/drawing/2014/main" id="{657DC091-03A9-581E-5C99-FCE0E635F8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1999" cy="6866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18F32D4-E158-EB84-48EA-09A41D89F10A}"/>
              </a:ext>
            </a:extLst>
          </p:cNvPr>
          <p:cNvSpPr txBox="1"/>
          <p:nvPr/>
        </p:nvSpPr>
        <p:spPr>
          <a:xfrm>
            <a:off x="0" y="2882696"/>
            <a:ext cx="1219200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5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e Gothic Inline" panose="020B0504030203020204" pitchFamily="34" charset="0"/>
              </a:rPr>
              <a:t>Saved  Like  the  Sorcerer</a:t>
            </a:r>
          </a:p>
        </p:txBody>
      </p:sp>
    </p:spTree>
    <p:extLst>
      <p:ext uri="{BB962C8B-B14F-4D97-AF65-F5344CB8AC3E}">
        <p14:creationId xmlns:p14="http://schemas.microsoft.com/office/powerpoint/2010/main" val="4214570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Dew Dah Magic » Church Shows">
            <a:extLst>
              <a:ext uri="{FF2B5EF4-FFF2-40B4-BE49-F238E27FC236}">
                <a16:creationId xmlns:a16="http://schemas.microsoft.com/office/drawing/2014/main" id="{657DC091-03A9-581E-5C99-FCE0E635F8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1999" cy="6866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18F32D4-E158-EB84-48EA-09A41D89F10A}"/>
              </a:ext>
            </a:extLst>
          </p:cNvPr>
          <p:cNvSpPr txBox="1"/>
          <p:nvPr/>
        </p:nvSpPr>
        <p:spPr>
          <a:xfrm>
            <a:off x="0" y="2882696"/>
            <a:ext cx="1219200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5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ade Gothic Inline" panose="020B0504030203020204" pitchFamily="34" charset="0"/>
                <a:ea typeface="+mn-ea"/>
                <a:cs typeface="+mn-cs"/>
              </a:rPr>
              <a:t>Saved  Like  the  Sorcerer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B0B37CC-AE31-7148-3052-A1217296E946}"/>
              </a:ext>
            </a:extLst>
          </p:cNvPr>
          <p:cNvSpPr txBox="1"/>
          <p:nvPr/>
        </p:nvSpPr>
        <p:spPr>
          <a:xfrm>
            <a:off x="0" y="3975303"/>
            <a:ext cx="1219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5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e Gothic Inline" panose="020B0504030203020204" pitchFamily="34" charset="0"/>
            </a:endParaRPr>
          </a:p>
          <a:p>
            <a:pPr algn="ctr"/>
            <a:r>
              <a:rPr lang="en-US" sz="45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Acts 8:4-24</a:t>
            </a:r>
          </a:p>
        </p:txBody>
      </p:sp>
    </p:spTree>
    <p:extLst>
      <p:ext uri="{BB962C8B-B14F-4D97-AF65-F5344CB8AC3E}">
        <p14:creationId xmlns:p14="http://schemas.microsoft.com/office/powerpoint/2010/main" val="3216845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Dew Dah Magic » Church Shows">
            <a:extLst>
              <a:ext uri="{FF2B5EF4-FFF2-40B4-BE49-F238E27FC236}">
                <a16:creationId xmlns:a16="http://schemas.microsoft.com/office/drawing/2014/main" id="{657DC091-03A9-581E-5C99-FCE0E635F8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1999" cy="6866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18F32D4-E158-EB84-48EA-09A41D89F10A}"/>
              </a:ext>
            </a:extLst>
          </p:cNvPr>
          <p:cNvSpPr txBox="1"/>
          <p:nvPr/>
        </p:nvSpPr>
        <p:spPr>
          <a:xfrm>
            <a:off x="-3" y="0"/>
            <a:ext cx="1219200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5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ade Gothic Inline" panose="020B0504030203020204" pitchFamily="34" charset="0"/>
                <a:ea typeface="+mn-ea"/>
                <a:cs typeface="+mn-cs"/>
              </a:rPr>
              <a:t>Saved  Like  the  Sorcerer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B0B37CC-AE31-7148-3052-A1217296E946}"/>
              </a:ext>
            </a:extLst>
          </p:cNvPr>
          <p:cNvSpPr txBox="1"/>
          <p:nvPr/>
        </p:nvSpPr>
        <p:spPr>
          <a:xfrm>
            <a:off x="0" y="1092607"/>
            <a:ext cx="121920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endParaRPr kumimoji="0" lang="en-US" sz="4500" b="1" i="0" u="none" strike="noStrike" kern="1200" cap="small" spc="0" normalizeH="0" noProof="0" dirty="0">
              <a:ln>
                <a:noFill/>
              </a:ln>
              <a:solidFill>
                <a:schemeClr val="tx2">
                  <a:lumMod val="25000"/>
                  <a:lumOff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ahnschrift Condensed" panose="020B0502040204020203" pitchFamily="34" charset="0"/>
            </a:endParaRPr>
          </a:p>
          <a:p>
            <a:pPr marL="914400" marR="0" lvl="0" indent="-9144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n-US" sz="5500" b="1" i="0" u="none" strike="noStrike" kern="1200" cap="small" spc="0" normalizeH="0" noProof="0" dirty="0">
                <a:ln>
                  <a:noFill/>
                </a:ln>
                <a:solidFill>
                  <a:schemeClr val="tx2">
                    <a:lumMod val="25000"/>
                    <a:lumOff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hnschrift Condensed" panose="020B0502040204020203" pitchFamily="34" charset="0"/>
              </a:rPr>
              <a:t>The Sorcerer Saw the Difference Between Fakery &amp; Truth</a:t>
            </a:r>
          </a:p>
          <a:p>
            <a:pPr marL="1828800" marR="0" lvl="0" indent="-9144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uLnTx/>
                <a:uFillTx/>
                <a:latin typeface="Bahnschrift Condensed" panose="020B0502040204020203" pitchFamily="34" charset="0"/>
                <a:ea typeface="+mn-ea"/>
                <a:cs typeface="+mn-cs"/>
              </a:rPr>
              <a:t>Acts 8:9-10, 13</a:t>
            </a:r>
          </a:p>
          <a:p>
            <a:pPr marL="1828800" marR="0" lvl="0" indent="-9144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5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Exodus 8:18-19</a:t>
            </a:r>
          </a:p>
          <a:p>
            <a:pPr marL="1828800" marR="0" lvl="0" indent="-9144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uLnTx/>
                <a:uFillTx/>
                <a:latin typeface="Bahnschrift Condensed" panose="020B0502040204020203" pitchFamily="34" charset="0"/>
                <a:ea typeface="+mn-ea"/>
                <a:cs typeface="+mn-cs"/>
              </a:rPr>
              <a:t>1</a:t>
            </a:r>
            <a:r>
              <a:rPr kumimoji="0" lang="en-US" sz="4500" i="0" u="none" strike="noStrike" kern="1200" cap="none" spc="0" normalizeH="0" baseline="30000" noProof="0" dirty="0">
                <a:ln>
                  <a:noFill/>
                </a:ln>
                <a:solidFill>
                  <a:srgbClr val="FFFF00"/>
                </a:solidFill>
                <a:uLnTx/>
                <a:uFillTx/>
                <a:latin typeface="Bahnschrift Condensed" panose="020B0502040204020203" pitchFamily="34" charset="0"/>
                <a:ea typeface="+mn-ea"/>
                <a:cs typeface="+mn-cs"/>
              </a:rPr>
              <a:t>st</a:t>
            </a:r>
            <a:r>
              <a:rPr kumimoji="0" lang="en-US" sz="450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uLnTx/>
                <a:uFillTx/>
                <a:latin typeface="Bahnschrift Condensed" panose="020B0502040204020203" pitchFamily="34" charset="0"/>
                <a:ea typeface="+mn-ea"/>
                <a:cs typeface="+mn-cs"/>
              </a:rPr>
              <a:t> Samuel 28:7-12</a:t>
            </a:r>
          </a:p>
          <a:p>
            <a:pPr marL="1828800" marR="0" lvl="0" indent="-9144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5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Acts 19:11-20</a:t>
            </a:r>
          </a:p>
          <a:p>
            <a:pPr marL="1828800" marR="0" lvl="0" indent="-9144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uLnTx/>
                <a:uFillTx/>
                <a:latin typeface="Bahnschrift Condensed" panose="020B0502040204020203" pitchFamily="34" charset="0"/>
                <a:ea typeface="+mn-ea"/>
                <a:cs typeface="+mn-cs"/>
              </a:rPr>
              <a:t>John 20:30-31</a:t>
            </a:r>
          </a:p>
        </p:txBody>
      </p:sp>
    </p:spTree>
    <p:extLst>
      <p:ext uri="{BB962C8B-B14F-4D97-AF65-F5344CB8AC3E}">
        <p14:creationId xmlns:p14="http://schemas.microsoft.com/office/powerpoint/2010/main" val="4031534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Dew Dah Magic » Church Shows">
            <a:extLst>
              <a:ext uri="{FF2B5EF4-FFF2-40B4-BE49-F238E27FC236}">
                <a16:creationId xmlns:a16="http://schemas.microsoft.com/office/drawing/2014/main" id="{657DC091-03A9-581E-5C99-FCE0E635F8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1999" cy="6866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18F32D4-E158-EB84-48EA-09A41D89F10A}"/>
              </a:ext>
            </a:extLst>
          </p:cNvPr>
          <p:cNvSpPr txBox="1"/>
          <p:nvPr/>
        </p:nvSpPr>
        <p:spPr>
          <a:xfrm>
            <a:off x="-3" y="0"/>
            <a:ext cx="1219200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5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ade Gothic Inline" panose="020B0504030203020204" pitchFamily="34" charset="0"/>
                <a:ea typeface="+mn-ea"/>
                <a:cs typeface="+mn-cs"/>
              </a:rPr>
              <a:t>Saved  Like  the  Sorcerer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B0B37CC-AE31-7148-3052-A1217296E946}"/>
              </a:ext>
            </a:extLst>
          </p:cNvPr>
          <p:cNvSpPr txBox="1"/>
          <p:nvPr/>
        </p:nvSpPr>
        <p:spPr>
          <a:xfrm>
            <a:off x="0" y="1092607"/>
            <a:ext cx="12192000" cy="370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2"/>
              <a:tabLst/>
              <a:defRPr/>
            </a:pPr>
            <a:endParaRPr kumimoji="0" lang="en-US" sz="4500" b="1" i="0" u="none" strike="noStrike" kern="1200" cap="small" spc="0" normalizeH="0" baseline="0" noProof="0" dirty="0">
              <a:ln>
                <a:noFill/>
              </a:ln>
              <a:solidFill>
                <a:srgbClr val="0E2841">
                  <a:lumMod val="25000"/>
                  <a:lumOff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ahnschrift Condensed" panose="020B0502040204020203" pitchFamily="34" charset="0"/>
              <a:ea typeface="+mn-ea"/>
              <a:cs typeface="+mn-cs"/>
            </a:endParaRPr>
          </a:p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2"/>
              <a:tabLst/>
              <a:defRPr/>
            </a:pPr>
            <a:r>
              <a:rPr kumimoji="0" lang="en-US" sz="5500" b="1" i="0" u="none" strike="noStrike" kern="1200" cap="small" spc="0" normalizeH="0" baseline="0" noProof="0" dirty="0">
                <a:ln>
                  <a:noFill/>
                </a:ln>
                <a:solidFill>
                  <a:srgbClr val="0E2841">
                    <a:lumMod val="25000"/>
                    <a:lumOff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hnschrift Condensed" panose="020B0502040204020203" pitchFamily="34" charset="0"/>
                <a:ea typeface="+mn-ea"/>
                <a:cs typeface="+mn-cs"/>
              </a:rPr>
              <a:t>The Sorcerer Responded to Christ Preached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ahnschrift Condensed" panose="020B0502040204020203" pitchFamily="34" charset="0"/>
                <a:ea typeface="+mn-ea"/>
                <a:cs typeface="+mn-cs"/>
              </a:rPr>
              <a:t>Acts 8:5, 12-13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5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Mark 16:15-16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ahnschrift Condensed" panose="020B0502040204020203" pitchFamily="34" charset="0"/>
                <a:ea typeface="+mn-ea"/>
                <a:cs typeface="+mn-cs"/>
              </a:rPr>
              <a:t>Galatians 3:26-27</a:t>
            </a:r>
          </a:p>
        </p:txBody>
      </p:sp>
    </p:spTree>
    <p:extLst>
      <p:ext uri="{BB962C8B-B14F-4D97-AF65-F5344CB8AC3E}">
        <p14:creationId xmlns:p14="http://schemas.microsoft.com/office/powerpoint/2010/main" val="2354901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Dew Dah Magic » Church Shows">
            <a:extLst>
              <a:ext uri="{FF2B5EF4-FFF2-40B4-BE49-F238E27FC236}">
                <a16:creationId xmlns:a16="http://schemas.microsoft.com/office/drawing/2014/main" id="{657DC091-03A9-581E-5C99-FCE0E635F8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1999" cy="6866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18F32D4-E158-EB84-48EA-09A41D89F10A}"/>
              </a:ext>
            </a:extLst>
          </p:cNvPr>
          <p:cNvSpPr txBox="1"/>
          <p:nvPr/>
        </p:nvSpPr>
        <p:spPr>
          <a:xfrm>
            <a:off x="-3" y="0"/>
            <a:ext cx="1219200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5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ade Gothic Inline" panose="020B0504030203020204" pitchFamily="34" charset="0"/>
                <a:ea typeface="+mn-ea"/>
                <a:cs typeface="+mn-cs"/>
              </a:rPr>
              <a:t>Saved  Like  the  Sorcerer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B0B37CC-AE31-7148-3052-A1217296E946}"/>
              </a:ext>
            </a:extLst>
          </p:cNvPr>
          <p:cNvSpPr txBox="1"/>
          <p:nvPr/>
        </p:nvSpPr>
        <p:spPr>
          <a:xfrm>
            <a:off x="0" y="1092607"/>
            <a:ext cx="12192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3"/>
              <a:tabLst/>
              <a:defRPr/>
            </a:pPr>
            <a:endParaRPr kumimoji="0" lang="en-US" sz="4500" b="1" i="0" u="none" strike="noStrike" kern="1200" cap="small" spc="0" normalizeH="0" baseline="0" noProof="0" dirty="0">
              <a:ln>
                <a:noFill/>
              </a:ln>
              <a:solidFill>
                <a:srgbClr val="0E2841">
                  <a:lumMod val="25000"/>
                  <a:lumOff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ahnschrift Condensed" panose="020B0502040204020203" pitchFamily="34" charset="0"/>
              <a:ea typeface="+mn-ea"/>
              <a:cs typeface="+mn-cs"/>
            </a:endParaRPr>
          </a:p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3"/>
              <a:tabLst/>
              <a:defRPr/>
            </a:pPr>
            <a:r>
              <a:rPr kumimoji="0" lang="en-US" sz="5500" b="1" i="0" u="none" strike="noStrike" kern="1200" cap="small" spc="0" normalizeH="0" baseline="0" noProof="0" dirty="0">
                <a:ln>
                  <a:noFill/>
                </a:ln>
                <a:solidFill>
                  <a:srgbClr val="0E2841">
                    <a:lumMod val="25000"/>
                    <a:lumOff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hnschrift Condensed" panose="020B0502040204020203" pitchFamily="34" charset="0"/>
                <a:ea typeface="+mn-ea"/>
                <a:cs typeface="+mn-cs"/>
              </a:rPr>
              <a:t>The Sorcerer Observed How Spiritual Gifts Were Imparted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ahnschrift Condensed" panose="020B0502040204020203" pitchFamily="34" charset="0"/>
                <a:ea typeface="+mn-ea"/>
                <a:cs typeface="+mn-cs"/>
              </a:rPr>
              <a:t>Acts 8:14-18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5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Acts 8:6-7, 13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ahnschrift Condensed" panose="020B0502040204020203" pitchFamily="34" charset="0"/>
                <a:ea typeface="+mn-ea"/>
                <a:cs typeface="+mn-cs"/>
              </a:rPr>
              <a:t>Acts 1:21-22; 1</a:t>
            </a:r>
            <a:r>
              <a:rPr kumimoji="0" lang="en-US" sz="4500" b="0" i="0" u="none" strike="noStrike" kern="1200" cap="none" spc="0" normalizeH="0" baseline="3000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ahnschrift Condensed" panose="020B0502040204020203" pitchFamily="34" charset="0"/>
                <a:ea typeface="+mn-ea"/>
                <a:cs typeface="+mn-cs"/>
              </a:rPr>
              <a:t>st</a:t>
            </a: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ahnschrift Condensed" panose="020B0502040204020203" pitchFamily="34" charset="0"/>
                <a:ea typeface="+mn-ea"/>
                <a:cs typeface="+mn-cs"/>
              </a:rPr>
              <a:t> Corinthians 15:8</a:t>
            </a:r>
          </a:p>
        </p:txBody>
      </p:sp>
    </p:spTree>
    <p:extLst>
      <p:ext uri="{BB962C8B-B14F-4D97-AF65-F5344CB8AC3E}">
        <p14:creationId xmlns:p14="http://schemas.microsoft.com/office/powerpoint/2010/main" val="38273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Dew Dah Magic » Church Shows">
            <a:extLst>
              <a:ext uri="{FF2B5EF4-FFF2-40B4-BE49-F238E27FC236}">
                <a16:creationId xmlns:a16="http://schemas.microsoft.com/office/drawing/2014/main" id="{657DC091-03A9-581E-5C99-FCE0E635F8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1999" cy="6866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18F32D4-E158-EB84-48EA-09A41D89F10A}"/>
              </a:ext>
            </a:extLst>
          </p:cNvPr>
          <p:cNvSpPr txBox="1"/>
          <p:nvPr/>
        </p:nvSpPr>
        <p:spPr>
          <a:xfrm>
            <a:off x="-3" y="0"/>
            <a:ext cx="1219200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5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ade Gothic Inline" panose="020B0504030203020204" pitchFamily="34" charset="0"/>
                <a:ea typeface="+mn-ea"/>
                <a:cs typeface="+mn-cs"/>
              </a:rPr>
              <a:t>Saved  Like  the  Sorcerer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B0B37CC-AE31-7148-3052-A1217296E946}"/>
              </a:ext>
            </a:extLst>
          </p:cNvPr>
          <p:cNvSpPr txBox="1"/>
          <p:nvPr/>
        </p:nvSpPr>
        <p:spPr>
          <a:xfrm>
            <a:off x="0" y="1092607"/>
            <a:ext cx="12192000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4"/>
              <a:tabLst/>
              <a:defRPr/>
            </a:pPr>
            <a:endParaRPr kumimoji="0" lang="en-US" sz="4500" b="1" i="0" u="none" strike="noStrike" kern="1200" cap="small" spc="0" normalizeH="0" baseline="0" noProof="0" dirty="0">
              <a:ln>
                <a:noFill/>
              </a:ln>
              <a:solidFill>
                <a:srgbClr val="0E2841">
                  <a:lumMod val="25000"/>
                  <a:lumOff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ahnschrift Condensed" panose="020B0502040204020203" pitchFamily="34" charset="0"/>
              <a:ea typeface="+mn-ea"/>
              <a:cs typeface="+mn-cs"/>
            </a:endParaRPr>
          </a:p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4"/>
              <a:tabLst/>
              <a:defRPr/>
            </a:pPr>
            <a:r>
              <a:rPr kumimoji="0" lang="en-US" sz="5500" b="1" i="0" u="none" strike="noStrike" kern="1200" cap="small" spc="0" normalizeH="0" baseline="0" noProof="0" dirty="0">
                <a:ln>
                  <a:noFill/>
                </a:ln>
                <a:solidFill>
                  <a:srgbClr val="0E2841">
                    <a:lumMod val="25000"/>
                    <a:lumOff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hnschrift Condensed" panose="020B0502040204020203" pitchFamily="34" charset="0"/>
                <a:ea typeface="+mn-ea"/>
                <a:cs typeface="+mn-cs"/>
              </a:rPr>
              <a:t>The Sorcerer Fell Away After Salvation &amp; Had to Be Restored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ahnschrift Condensed" panose="020B0502040204020203" pitchFamily="34" charset="0"/>
                <a:ea typeface="+mn-ea"/>
                <a:cs typeface="+mn-cs"/>
              </a:rPr>
              <a:t>Acts 8:18-24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5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2</a:t>
            </a:r>
            <a:r>
              <a:rPr lang="en-US" sz="4500" baseline="30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nd</a:t>
            </a:r>
            <a:r>
              <a:rPr lang="en-US" sz="45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 Peter 2:20-22; Hebrews 10:26-31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ahnschrift Condensed" panose="020B0502040204020203" pitchFamily="34" charset="0"/>
                <a:ea typeface="+mn-ea"/>
                <a:cs typeface="+mn-cs"/>
              </a:rPr>
              <a:t>Galatians 6:1-2; James 5:19-20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5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James 5:16</a:t>
            </a:r>
            <a:endParaRPr kumimoji="0" lang="en-US" sz="45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Bahnschrift Condensed" panose="020B0502040204020203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1693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</Words>
  <Application>Microsoft Office PowerPoint</Application>
  <PresentationFormat>Widescreen</PresentationFormat>
  <Paragraphs>31</Paragraphs>
  <Slides>6</Slides>
  <Notes>0</Notes>
  <HiddenSlides>6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Bahnschrift Condensed</vt:lpstr>
      <vt:lpstr>Calibri</vt:lpstr>
      <vt:lpstr>Trade Gothic Inline</vt:lpstr>
      <vt:lpstr>5_Office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Dockens</dc:creator>
  <cp:lastModifiedBy>Rachel Dockens</cp:lastModifiedBy>
  <cp:revision>208</cp:revision>
  <dcterms:created xsi:type="dcterms:W3CDTF">2023-05-27T00:35:32Z</dcterms:created>
  <dcterms:modified xsi:type="dcterms:W3CDTF">2024-06-07T01:17:31Z</dcterms:modified>
</cp:coreProperties>
</file>