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notesMasterIdLst>
    <p:notesMasterId r:id="rId7"/>
  </p:notesMasterIdLst>
  <p:sldIdLst>
    <p:sldId id="13975" r:id="rId2"/>
    <p:sldId id="13976" r:id="rId3"/>
    <p:sldId id="13977" r:id="rId4"/>
    <p:sldId id="13978" r:id="rId5"/>
    <p:sldId id="1397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733"/>
    <a:srgbClr val="663300"/>
    <a:srgbClr val="B7DEE8"/>
    <a:srgbClr val="333300"/>
    <a:srgbClr val="CC6600"/>
    <a:srgbClr val="C3D69B"/>
    <a:srgbClr val="FFFF99"/>
    <a:srgbClr val="0B76A0"/>
    <a:srgbClr val="E97451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118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4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BB64F4-E7D7-46D3-90A7-FEEC4034C0D7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7E70CE-8525-4B1D-B070-76B9766C0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332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818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10/28/2025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6318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0D04A-6EF7-4665-B131-E359AC6C5C6A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8E0A6-1D75-4B7B-8C39-611D36EF23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646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14" r:id="rId2"/>
  </p:sldLayoutIdLst>
  <p:txStyles>
    <p:titleStyle>
      <a:lvl1pPr algn="ctr" defTabSz="91437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81A947-9773-D95C-7278-1AD68AB224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ownload An illuminated abstract pattern of dark orange against a black  backdrop. | Wallpapers.com">
            <a:extLst>
              <a:ext uri="{FF2B5EF4-FFF2-40B4-BE49-F238E27FC236}">
                <a16:creationId xmlns:a16="http://schemas.microsoft.com/office/drawing/2014/main" id="{695649E9-101D-1835-77CF-5D4AECF1C6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65FF817-D45C-7C6C-CD20-CFA7045E17DC}"/>
              </a:ext>
            </a:extLst>
          </p:cNvPr>
          <p:cNvSpPr txBox="1"/>
          <p:nvPr/>
        </p:nvSpPr>
        <p:spPr>
          <a:xfrm>
            <a:off x="-2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0" b="1" dirty="0">
                <a:solidFill>
                  <a:schemeClr val="tx2"/>
                </a:solidFill>
                <a:effectLst>
                  <a:glow rad="127000">
                    <a:schemeClr val="accent6">
                      <a:lumMod val="40000"/>
                      <a:lumOff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SOUND CHURCH</a:t>
            </a:r>
          </a:p>
        </p:txBody>
      </p:sp>
    </p:spTree>
    <p:extLst>
      <p:ext uri="{BB962C8B-B14F-4D97-AF65-F5344CB8AC3E}">
        <p14:creationId xmlns:p14="http://schemas.microsoft.com/office/powerpoint/2010/main" val="4072243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76EC24-45AB-77A7-2F9F-78763643D3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ownload An illuminated abstract pattern of dark orange against a black  backdrop. | Wallpapers.com">
            <a:extLst>
              <a:ext uri="{FF2B5EF4-FFF2-40B4-BE49-F238E27FC236}">
                <a16:creationId xmlns:a16="http://schemas.microsoft.com/office/drawing/2014/main" id="{8EDF56A8-BE9A-139D-B27C-858755B843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6E3AB61-1340-B55E-A024-C53E14E869AE}"/>
              </a:ext>
            </a:extLst>
          </p:cNvPr>
          <p:cNvSpPr txBox="1"/>
          <p:nvPr/>
        </p:nvSpPr>
        <p:spPr>
          <a:xfrm>
            <a:off x="-20" y="0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>
                  <a:glow rad="127000">
                    <a:srgbClr val="F79646">
                      <a:lumMod val="40000"/>
                      <a:lumOff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A SOUND CHURCH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B1683E-172B-24FB-6BFF-F6ACB2BFBE04}"/>
              </a:ext>
            </a:extLst>
          </p:cNvPr>
          <p:cNvSpPr txBox="1"/>
          <p:nvPr/>
        </p:nvSpPr>
        <p:spPr>
          <a:xfrm>
            <a:off x="0" y="1631576"/>
            <a:ext cx="1219198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7763" indent="-1147763">
              <a:buFont typeface="+mj-lt"/>
              <a:buAutoNum type="romanUcPeriod"/>
            </a:pPr>
            <a:r>
              <a:rPr lang="en-US" sz="7000" b="1" cap="small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27000">
                    <a:schemeClr val="tx2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Meant By “Sound”?</a:t>
            </a:r>
          </a:p>
          <a:p>
            <a:pPr marL="2519363" indent="-1371600">
              <a:buFont typeface="+mj-lt"/>
              <a:buAutoNum type="alphaUcPeriod"/>
            </a:pPr>
            <a:r>
              <a:rPr lang="en-US" sz="4000" b="1" dirty="0">
                <a:solidFill>
                  <a:schemeClr val="tx2"/>
                </a:solidFill>
                <a:effectLst>
                  <a:glow rad="63500">
                    <a:schemeClr val="accent6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Luke 5:31; 15:27</a:t>
            </a:r>
          </a:p>
          <a:p>
            <a:pPr marL="2522538" indent="-1371600">
              <a:buFont typeface="+mj-lt"/>
              <a:buAutoNum type="alphaUcPeriod"/>
            </a:pPr>
            <a:r>
              <a:rPr lang="en-US" sz="4000" b="1" dirty="0">
                <a:solidFill>
                  <a:schemeClr val="tx2"/>
                </a:solidFill>
                <a:effectLst>
                  <a:glow rad="63500">
                    <a:schemeClr val="accent6">
                      <a:lumMod val="60000"/>
                      <a:lumOff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Titus 2:1, 2, 8</a:t>
            </a:r>
          </a:p>
        </p:txBody>
      </p:sp>
    </p:spTree>
    <p:extLst>
      <p:ext uri="{BB962C8B-B14F-4D97-AF65-F5344CB8AC3E}">
        <p14:creationId xmlns:p14="http://schemas.microsoft.com/office/powerpoint/2010/main" val="466766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4A933B-23FD-7331-936E-932EE4F281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ownload An illuminated abstract pattern of dark orange against a black  backdrop. | Wallpapers.com">
            <a:extLst>
              <a:ext uri="{FF2B5EF4-FFF2-40B4-BE49-F238E27FC236}">
                <a16:creationId xmlns:a16="http://schemas.microsoft.com/office/drawing/2014/main" id="{539FC4F8-E9AC-2E2E-2FF3-E5A8AF9232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DED15AA-3683-1BF4-C776-D1EBCE719AE0}"/>
              </a:ext>
            </a:extLst>
          </p:cNvPr>
          <p:cNvSpPr txBox="1"/>
          <p:nvPr/>
        </p:nvSpPr>
        <p:spPr>
          <a:xfrm>
            <a:off x="-20" y="0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>
                  <a:glow rad="127000">
                    <a:srgbClr val="F79646">
                      <a:lumMod val="40000"/>
                      <a:lumOff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A SOUND CHURCH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0BFE4C-FCAD-A5E4-83B9-078227E7979C}"/>
              </a:ext>
            </a:extLst>
          </p:cNvPr>
          <p:cNvSpPr txBox="1"/>
          <p:nvPr/>
        </p:nvSpPr>
        <p:spPr>
          <a:xfrm>
            <a:off x="0" y="1631576"/>
            <a:ext cx="1219198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0" marR="0" lvl="0" indent="-1143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2"/>
              <a:tabLst/>
              <a:defRPr/>
            </a:pPr>
            <a:r>
              <a:rPr kumimoji="0" lang="en-US" sz="7000" b="1" i="0" u="none" strike="noStrike" kern="1200" cap="small" spc="0" normalizeH="0" baseline="0" noProof="0" dirty="0">
                <a:ln>
                  <a:noFill/>
                </a:ln>
                <a:solidFill>
                  <a:srgbClr val="F79646">
                    <a:lumMod val="60000"/>
                    <a:lumOff val="40000"/>
                  </a:srgbClr>
                </a:solidFill>
                <a:effectLst>
                  <a:glow rad="127000">
                    <a:srgbClr val="1F497D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Many So-Called Churches of Christ Are Unsound</a:t>
            </a:r>
          </a:p>
          <a:p>
            <a:pPr marL="2286000" marR="0" lvl="0" indent="-11382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>
                  <a:glow rad="63500">
                    <a:srgbClr val="F79646">
                      <a:lumMod val="60000"/>
                      <a:lumOff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1</a:t>
            </a:r>
            <a:r>
              <a:rPr kumimoji="0" lang="en-US" sz="4000" b="1" i="0" u="none" strike="noStrike" kern="1200" cap="none" spc="0" normalizeH="0" baseline="30000" noProof="0" dirty="0">
                <a:ln>
                  <a:noFill/>
                </a:ln>
                <a:solidFill>
                  <a:srgbClr val="1F497D"/>
                </a:solidFill>
                <a:effectLst>
                  <a:glow rad="63500">
                    <a:srgbClr val="F79646">
                      <a:lumMod val="60000"/>
                      <a:lumOff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st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>
                  <a:glow rad="63500">
                    <a:srgbClr val="F79646">
                      <a:lumMod val="60000"/>
                      <a:lumOff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 Corinthians 5:1-8</a:t>
            </a:r>
          </a:p>
          <a:p>
            <a:pPr marL="2286000" marR="0" lvl="0" indent="-11382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lang="en-US" sz="4000" b="1" dirty="0">
                <a:solidFill>
                  <a:srgbClr val="1F497D"/>
                </a:solidFill>
                <a:effectLst>
                  <a:glow rad="63500">
                    <a:srgbClr val="F79646">
                      <a:lumMod val="60000"/>
                      <a:lumOff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1</a:t>
            </a:r>
            <a:r>
              <a:rPr lang="en-US" sz="4000" b="1" baseline="30000" dirty="0">
                <a:solidFill>
                  <a:srgbClr val="1F497D"/>
                </a:solidFill>
                <a:effectLst>
                  <a:glow rad="63500">
                    <a:srgbClr val="F79646">
                      <a:lumMod val="60000"/>
                      <a:lumOff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st</a:t>
            </a:r>
            <a:r>
              <a:rPr lang="en-US" sz="4000" b="1" dirty="0">
                <a:solidFill>
                  <a:srgbClr val="1F497D"/>
                </a:solidFill>
                <a:effectLst>
                  <a:glow rad="63500">
                    <a:srgbClr val="F79646">
                      <a:lumMod val="60000"/>
                      <a:lumOff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 Corinthians 11:17-34</a:t>
            </a:r>
          </a:p>
          <a:p>
            <a:pPr marL="2286000" marR="0" lvl="0" indent="-11382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>
                  <a:glow rad="63500">
                    <a:srgbClr val="F79646">
                      <a:lumMod val="60000"/>
                      <a:lumOff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Galatians 1:1-2, 6-10; 2:16, 21</a:t>
            </a:r>
          </a:p>
          <a:p>
            <a:pPr marL="2286000" marR="0" lvl="0" indent="-11382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lang="en-US" sz="4000" b="1" dirty="0">
                <a:solidFill>
                  <a:srgbClr val="1F497D"/>
                </a:solidFill>
                <a:effectLst>
                  <a:glow rad="63500">
                    <a:srgbClr val="F79646">
                      <a:lumMod val="60000"/>
                      <a:lumOff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Revelation 1:12-13; 2:5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>
                <a:glow rad="63500">
                  <a:srgbClr val="F79646">
                    <a:lumMod val="60000"/>
                    <a:lumOff val="4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824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05FBAD-1B2B-CAC8-AC9E-CA6A5BFA98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ownload An illuminated abstract pattern of dark orange against a black  backdrop. | Wallpapers.com">
            <a:extLst>
              <a:ext uri="{FF2B5EF4-FFF2-40B4-BE49-F238E27FC236}">
                <a16:creationId xmlns:a16="http://schemas.microsoft.com/office/drawing/2014/main" id="{CD8DA964-D1F9-4C8A-C457-2CA4F39D75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37F43B5-ED01-AC17-F854-B4DEED9C3CF9}"/>
              </a:ext>
            </a:extLst>
          </p:cNvPr>
          <p:cNvSpPr txBox="1"/>
          <p:nvPr/>
        </p:nvSpPr>
        <p:spPr>
          <a:xfrm>
            <a:off x="-20" y="0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>
                  <a:glow rad="127000">
                    <a:srgbClr val="F79646">
                      <a:lumMod val="40000"/>
                      <a:lumOff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A SOUND CHURCH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294B731-3E72-5355-44E1-674CA8844E4C}"/>
              </a:ext>
            </a:extLst>
          </p:cNvPr>
          <p:cNvSpPr txBox="1"/>
          <p:nvPr/>
        </p:nvSpPr>
        <p:spPr>
          <a:xfrm>
            <a:off x="0" y="1631576"/>
            <a:ext cx="1219198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0" marR="0" lvl="0" indent="-1143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2"/>
              <a:tabLst/>
              <a:defRPr/>
            </a:pPr>
            <a:r>
              <a:rPr kumimoji="0" lang="en-US" sz="7000" b="1" i="0" u="none" strike="noStrike" kern="1200" cap="small" spc="0" normalizeH="0" baseline="0" noProof="0" dirty="0">
                <a:ln>
                  <a:noFill/>
                </a:ln>
                <a:solidFill>
                  <a:srgbClr val="F79646">
                    <a:lumMod val="60000"/>
                    <a:lumOff val="40000"/>
                  </a:srgbClr>
                </a:solidFill>
                <a:effectLst>
                  <a:glow rad="127000">
                    <a:srgbClr val="1F497D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Many So-Called Churches of Christ Are Unsound</a:t>
            </a:r>
          </a:p>
          <a:p>
            <a:pPr marL="2286000" marR="0" lvl="0" indent="-11382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 startAt="4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>
                  <a:glow rad="63500">
                    <a:srgbClr val="F79646">
                      <a:lumMod val="60000"/>
                      <a:lumOff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Revelation 1:12-13; 2:5</a:t>
            </a:r>
          </a:p>
          <a:p>
            <a:pPr marL="3433763" marR="0" lvl="0" indent="-11477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4000" b="1" dirty="0">
                <a:solidFill>
                  <a:srgbClr val="1F497D"/>
                </a:solidFill>
                <a:effectLst>
                  <a:glow rad="63500">
                    <a:srgbClr val="F79646">
                      <a:lumMod val="60000"/>
                      <a:lumOff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Revelation 2:4, 15, 20; 3:1, 15</a:t>
            </a:r>
          </a:p>
          <a:p>
            <a:pPr marL="3433763" marR="0" lvl="0" indent="-11477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/>
                </a:solidFill>
                <a:effectLst>
                  <a:glow rad="63500">
                    <a:srgbClr val="F79646">
                      <a:lumMod val="60000"/>
                      <a:lumOff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Revelatio</a:t>
            </a:r>
            <a:r>
              <a:rPr lang="en-US" sz="4000" b="1" dirty="0">
                <a:solidFill>
                  <a:srgbClr val="1F497D"/>
                </a:solidFill>
                <a:effectLst>
                  <a:glow rad="63500">
                    <a:srgbClr val="F79646">
                      <a:lumMod val="60000"/>
                      <a:lumOff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n 2:5, 16, 21; 3:3, 19</a:t>
            </a:r>
          </a:p>
          <a:p>
            <a:pPr marL="3433763" marR="0" lvl="0" indent="-11477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>
                  <a:glow rad="63500">
                    <a:srgbClr val="F79646">
                      <a:lumMod val="60000"/>
                      <a:lumOff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Revelation 2:5, 16, 22-23; 3:3, 16</a:t>
            </a:r>
          </a:p>
        </p:txBody>
      </p:sp>
    </p:spTree>
    <p:extLst>
      <p:ext uri="{BB962C8B-B14F-4D97-AF65-F5344CB8AC3E}">
        <p14:creationId xmlns:p14="http://schemas.microsoft.com/office/powerpoint/2010/main" val="4163745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20024A-97EB-282F-C06D-8E0B7E1E43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ownload An illuminated abstract pattern of dark orange against a black  backdrop. | Wallpapers.com">
            <a:extLst>
              <a:ext uri="{FF2B5EF4-FFF2-40B4-BE49-F238E27FC236}">
                <a16:creationId xmlns:a16="http://schemas.microsoft.com/office/drawing/2014/main" id="{8E3B6D59-D0EF-C08C-E3F7-AF1B27CEDE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8DCE45E-39BB-8B83-5F41-00F0D7847C17}"/>
              </a:ext>
            </a:extLst>
          </p:cNvPr>
          <p:cNvSpPr txBox="1"/>
          <p:nvPr/>
        </p:nvSpPr>
        <p:spPr>
          <a:xfrm>
            <a:off x="-20" y="0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>
                  <a:glow rad="127000">
                    <a:srgbClr val="F79646">
                      <a:lumMod val="40000"/>
                      <a:lumOff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A SOUND CHURCH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9FCC858-AAD9-7F57-9D93-E39773241ADF}"/>
              </a:ext>
            </a:extLst>
          </p:cNvPr>
          <p:cNvSpPr txBox="1"/>
          <p:nvPr/>
        </p:nvSpPr>
        <p:spPr>
          <a:xfrm>
            <a:off x="0" y="1631576"/>
            <a:ext cx="1219198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7763" marR="0" lvl="0" indent="-11477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3"/>
              <a:tabLst/>
              <a:defRPr/>
            </a:pPr>
            <a:r>
              <a:rPr kumimoji="0" lang="en-US" sz="7000" b="1" i="0" u="none" strike="noStrike" kern="1200" cap="small" spc="0" normalizeH="0" baseline="0" noProof="0" dirty="0">
                <a:ln>
                  <a:noFill/>
                </a:ln>
                <a:solidFill>
                  <a:srgbClr val="F79646">
                    <a:lumMod val="60000"/>
                    <a:lumOff val="40000"/>
                  </a:srgbClr>
                </a:solidFill>
                <a:effectLst>
                  <a:glow rad="127000">
                    <a:srgbClr val="1F497D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Unsound Souls May Be Hiding in Sound Churches</a:t>
            </a:r>
          </a:p>
          <a:p>
            <a:pPr marL="2286000" marR="0" lvl="0" indent="-11382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>
                  <a:glow rad="63500">
                    <a:srgbClr val="F79646">
                      <a:lumMod val="60000"/>
                      <a:lumOff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1</a:t>
            </a:r>
            <a:r>
              <a:rPr kumimoji="0" lang="en-US" sz="4000" b="1" i="0" u="none" strike="noStrike" kern="1200" cap="none" spc="0" normalizeH="0" baseline="30000" noProof="0" dirty="0">
                <a:ln>
                  <a:noFill/>
                </a:ln>
                <a:solidFill>
                  <a:srgbClr val="1F497D"/>
                </a:solidFill>
                <a:effectLst>
                  <a:glow rad="63500">
                    <a:srgbClr val="F79646">
                      <a:lumMod val="60000"/>
                      <a:lumOff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st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>
                  <a:glow rad="63500">
                    <a:srgbClr val="F79646">
                      <a:lumMod val="60000"/>
                      <a:lumOff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 Corinthians 12:12</a:t>
            </a:r>
          </a:p>
          <a:p>
            <a:pPr marL="2286000" marR="0" lvl="0" indent="-11382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lang="en-US" sz="4000" b="1" dirty="0">
                <a:solidFill>
                  <a:srgbClr val="1F497D"/>
                </a:solidFill>
                <a:effectLst>
                  <a:glow rad="63500">
                    <a:srgbClr val="F79646">
                      <a:lumMod val="60000"/>
                      <a:lumOff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Galatians 6:5; Ephesians 4:16</a:t>
            </a:r>
          </a:p>
          <a:p>
            <a:pPr marL="2286000" marR="0" lvl="0" indent="-11382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>
                  <a:glow rad="63500">
                    <a:srgbClr val="F79646">
                      <a:lumMod val="60000"/>
                      <a:lumOff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Romans 14:12; 2</a:t>
            </a:r>
            <a:r>
              <a:rPr kumimoji="0" lang="en-US" sz="4000" b="1" i="0" u="none" strike="noStrike" kern="1200" cap="none" spc="0" normalizeH="0" baseline="30000" noProof="0" dirty="0">
                <a:ln>
                  <a:noFill/>
                </a:ln>
                <a:solidFill>
                  <a:srgbClr val="1F497D"/>
                </a:solidFill>
                <a:effectLst>
                  <a:glow rad="63500">
                    <a:srgbClr val="F79646">
                      <a:lumMod val="60000"/>
                      <a:lumOff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nd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>
                  <a:glow rad="63500">
                    <a:srgbClr val="F79646">
                      <a:lumMod val="60000"/>
                      <a:lumOff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 Corinthians 5:10</a:t>
            </a:r>
          </a:p>
        </p:txBody>
      </p:sp>
    </p:spTree>
    <p:extLst>
      <p:ext uri="{BB962C8B-B14F-4D97-AF65-F5344CB8AC3E}">
        <p14:creationId xmlns:p14="http://schemas.microsoft.com/office/powerpoint/2010/main" val="1053233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9315</TotalTime>
  <Words>120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5_Office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 Dockens</dc:creator>
  <cp:lastModifiedBy>Bryan Dockens</cp:lastModifiedBy>
  <cp:revision>1270</cp:revision>
  <dcterms:created xsi:type="dcterms:W3CDTF">2023-05-27T00:35:32Z</dcterms:created>
  <dcterms:modified xsi:type="dcterms:W3CDTF">2025-10-28T20:44:08Z</dcterms:modified>
</cp:coreProperties>
</file>