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1"/>
  </p:sldMasterIdLst>
  <p:notesMasterIdLst>
    <p:notesMasterId r:id="rId8"/>
  </p:notesMasterIdLst>
  <p:sldIdLst>
    <p:sldId id="13981" r:id="rId2"/>
    <p:sldId id="14019" r:id="rId3"/>
    <p:sldId id="14020" r:id="rId4"/>
    <p:sldId id="14022" r:id="rId5"/>
    <p:sldId id="14021" r:id="rId6"/>
    <p:sldId id="14023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3300"/>
    <a:srgbClr val="996633"/>
    <a:srgbClr val="FF5733"/>
    <a:srgbClr val="B7DEE8"/>
    <a:srgbClr val="333300"/>
    <a:srgbClr val="CC6600"/>
    <a:srgbClr val="C3D69B"/>
    <a:srgbClr val="FFFF99"/>
    <a:srgbClr val="0B76A0"/>
    <a:srgbClr val="E974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118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432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BB64F4-E7D7-46D3-90A7-FEEC4034C0D7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7E70CE-8525-4B1D-B070-76B9766C06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3324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0D04A-6EF7-4665-B131-E359AC6C5C6A}" type="datetimeFigureOut">
              <a:rPr lang="en-US" smtClean="0"/>
              <a:pPr/>
              <a:t>11/10/2025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8E0A6-1D75-4B7B-8C39-611D36EF23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818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0D04A-6EF7-4665-B131-E359AC6C5C6A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11/10/2025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8E0A6-1D75-4B7B-8C39-611D36EF233F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63180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20D04A-6EF7-4665-B131-E359AC6C5C6A}" type="datetimeFigureOut">
              <a:rPr lang="en-US" smtClean="0"/>
              <a:pPr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C8E0A6-1D75-4B7B-8C39-611D36EF23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6463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14" r:id="rId2"/>
  </p:sldLayoutIdLst>
  <p:txStyles>
    <p:titleStyle>
      <a:lvl1pPr algn="ctr" defTabSz="914377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91" indent="-342891" algn="l" defTabSz="914377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defTabSz="914377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Page 8 | Heaven wallpaper Images - Free Download on Freepik">
            <a:extLst>
              <a:ext uri="{FF2B5EF4-FFF2-40B4-BE49-F238E27FC236}">
                <a16:creationId xmlns:a16="http://schemas.microsoft.com/office/drawing/2014/main" id="{F72DAAFA-F549-D35D-0E7A-9DAC9BEC02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413"/>
          <a:stretch>
            <a:fillRect/>
          </a:stretch>
        </p:blipFill>
        <p:spPr bwMode="auto">
          <a:xfrm>
            <a:off x="20" y="10"/>
            <a:ext cx="12191980" cy="6857990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F65D990E-635A-0CC7-06C2-3F81E40D7ADF}"/>
              </a:ext>
            </a:extLst>
          </p:cNvPr>
          <p:cNvSpPr txBox="1"/>
          <p:nvPr/>
        </p:nvSpPr>
        <p:spPr>
          <a:xfrm>
            <a:off x="0" y="1843950"/>
            <a:ext cx="12192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sto MT" panose="02040603050505030304" pitchFamily="18" charset="0"/>
              </a:rPr>
              <a:t>ANGELS</a:t>
            </a:r>
          </a:p>
          <a:p>
            <a:pPr algn="ctr"/>
            <a:endParaRPr lang="en-US" sz="5000" b="1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sto MT" panose="02040603050505030304" pitchFamily="18" charset="0"/>
            </a:endParaRPr>
          </a:p>
          <a:p>
            <a:pPr algn="ctr"/>
            <a:r>
              <a:rPr lang="en-US" sz="50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sto MT" panose="02040603050505030304" pitchFamily="18" charset="0"/>
              </a:rPr>
              <a:t>Part 1</a:t>
            </a:r>
          </a:p>
        </p:txBody>
      </p:sp>
    </p:spTree>
    <p:extLst>
      <p:ext uri="{BB962C8B-B14F-4D97-AF65-F5344CB8AC3E}">
        <p14:creationId xmlns:p14="http://schemas.microsoft.com/office/powerpoint/2010/main" val="4217781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257C5A-4BC9-2280-3060-D70E3A7FD7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Page 8 | Heaven wallpaper Images - Free Download on Freepik">
            <a:extLst>
              <a:ext uri="{FF2B5EF4-FFF2-40B4-BE49-F238E27FC236}">
                <a16:creationId xmlns:a16="http://schemas.microsoft.com/office/drawing/2014/main" id="{96C9DD1D-9E57-6F2F-6B17-6EDCB3003F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413"/>
          <a:stretch>
            <a:fillRect/>
          </a:stretch>
        </p:blipFill>
        <p:spPr bwMode="auto">
          <a:xfrm>
            <a:off x="20" y="10"/>
            <a:ext cx="12191980" cy="6857990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C9C9101-3613-EB5C-D27E-81B29FAE1A8D}"/>
              </a:ext>
            </a:extLst>
          </p:cNvPr>
          <p:cNvSpPr txBox="1"/>
          <p:nvPr/>
        </p:nvSpPr>
        <p:spPr>
          <a:xfrm>
            <a:off x="0" y="0"/>
            <a:ext cx="12192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000" dirty="0">
                <a:solidFill>
                  <a:srgbClr val="4BACC6">
                    <a:lumMod val="50000"/>
                  </a:srgbClr>
                </a:solidFill>
                <a:latin typeface="Calisto MT" panose="02040603050505030304" pitchFamily="18" charset="0"/>
              </a:rPr>
              <a:t>ANGELS</a:t>
            </a:r>
            <a:endParaRPr kumimoji="0" lang="en-US" sz="6000" b="0" i="0" u="none" strike="noStrike" kern="1200" cap="none" spc="0" normalizeH="0" baseline="0" noProof="0" dirty="0">
              <a:ln>
                <a:noFill/>
              </a:ln>
              <a:solidFill>
                <a:srgbClr val="4BACC6">
                  <a:lumMod val="50000"/>
                </a:srgbClr>
              </a:solidFill>
              <a:effectLst/>
              <a:uLnTx/>
              <a:uFillTx/>
              <a:latin typeface="Calisto MT" panose="02040603050505030304" pitchFamily="18" charset="0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0F79D1C-955A-570E-5E77-CFA388FD315A}"/>
              </a:ext>
            </a:extLst>
          </p:cNvPr>
          <p:cNvSpPr txBox="1"/>
          <p:nvPr/>
        </p:nvSpPr>
        <p:spPr>
          <a:xfrm>
            <a:off x="0" y="1015663"/>
            <a:ext cx="12192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indent="-914400">
              <a:buFont typeface="+mj-lt"/>
              <a:buAutoNum type="romanUcPeriod"/>
            </a:pPr>
            <a:r>
              <a:rPr lang="en-US" sz="5000" b="1" cap="small" dirty="0">
                <a:solidFill>
                  <a:schemeClr val="accent5">
                    <a:lumMod val="50000"/>
                  </a:schemeClr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sto MT" panose="02040603050505030304" pitchFamily="18" charset="0"/>
              </a:rPr>
              <a:t>Their Origin &amp; the Duration of Their Existence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6599A21-A4A1-F6ED-D710-B45579DF9675}"/>
              </a:ext>
            </a:extLst>
          </p:cNvPr>
          <p:cNvSpPr txBox="1"/>
          <p:nvPr/>
        </p:nvSpPr>
        <p:spPr>
          <a:xfrm>
            <a:off x="0" y="2646879"/>
            <a:ext cx="1219198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28800" indent="-914400">
              <a:buFont typeface="+mj-lt"/>
              <a:buAutoNum type="alphaUcPeriod"/>
            </a:pPr>
            <a:r>
              <a:rPr lang="en-US" sz="4000" dirty="0">
                <a:solidFill>
                  <a:schemeClr val="bg1"/>
                </a:solidFill>
                <a:effectLst>
                  <a:glow rad="127000">
                    <a:schemeClr val="accent5">
                      <a:lumMod val="50000"/>
                    </a:schemeClr>
                  </a:glow>
                </a:effectLst>
                <a:latin typeface="Calisto MT" panose="02040603050505030304" pitchFamily="18" charset="0"/>
              </a:rPr>
              <a:t>Acts 23:8</a:t>
            </a:r>
          </a:p>
          <a:p>
            <a:pPr marL="1828800" indent="-914400">
              <a:buFont typeface="+mj-lt"/>
              <a:buAutoNum type="alphaUcPeriod"/>
            </a:pPr>
            <a:r>
              <a:rPr lang="en-US" sz="4000" dirty="0">
                <a:solidFill>
                  <a:schemeClr val="bg1"/>
                </a:solidFill>
                <a:effectLst>
                  <a:glow rad="127000">
                    <a:schemeClr val="accent5">
                      <a:lumMod val="50000"/>
                    </a:schemeClr>
                  </a:glow>
                </a:effectLst>
                <a:latin typeface="Calisto MT" panose="02040603050505030304" pitchFamily="18" charset="0"/>
              </a:rPr>
              <a:t>Revelation 4:11; Colossians 1:16</a:t>
            </a:r>
          </a:p>
          <a:p>
            <a:pPr marL="1828800" indent="-914400">
              <a:buFont typeface="+mj-lt"/>
              <a:buAutoNum type="alphaUcPeriod"/>
            </a:pPr>
            <a:r>
              <a:rPr lang="en-US" sz="4000" dirty="0">
                <a:solidFill>
                  <a:schemeClr val="bg1"/>
                </a:solidFill>
                <a:effectLst>
                  <a:glow rad="127000">
                    <a:schemeClr val="accent5">
                      <a:lumMod val="50000"/>
                    </a:schemeClr>
                  </a:glow>
                </a:effectLst>
                <a:latin typeface="Calisto MT" panose="02040603050505030304" pitchFamily="18" charset="0"/>
              </a:rPr>
              <a:t>Luke 20:35-36</a:t>
            </a:r>
          </a:p>
        </p:txBody>
      </p:sp>
    </p:spTree>
    <p:extLst>
      <p:ext uri="{BB962C8B-B14F-4D97-AF65-F5344CB8AC3E}">
        <p14:creationId xmlns:p14="http://schemas.microsoft.com/office/powerpoint/2010/main" val="2044678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FA67BD-8F78-9DC7-66CE-BB0147E467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Page 8 | Heaven wallpaper Images - Free Download on Freepik">
            <a:extLst>
              <a:ext uri="{FF2B5EF4-FFF2-40B4-BE49-F238E27FC236}">
                <a16:creationId xmlns:a16="http://schemas.microsoft.com/office/drawing/2014/main" id="{53370A17-D912-957F-96DA-4AE1CA2F03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413"/>
          <a:stretch>
            <a:fillRect/>
          </a:stretch>
        </p:blipFill>
        <p:spPr bwMode="auto">
          <a:xfrm>
            <a:off x="20" y="10"/>
            <a:ext cx="12191980" cy="6857990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111F938-2758-4377-6354-F07DE8FF4B11}"/>
              </a:ext>
            </a:extLst>
          </p:cNvPr>
          <p:cNvSpPr txBox="1"/>
          <p:nvPr/>
        </p:nvSpPr>
        <p:spPr>
          <a:xfrm>
            <a:off x="0" y="0"/>
            <a:ext cx="12192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srgbClr val="4BACC6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sto MT" panose="02040603050505030304" pitchFamily="18" charset="0"/>
                <a:ea typeface="+mn-ea"/>
                <a:cs typeface="+mn-cs"/>
              </a:rPr>
              <a:t>ANGELS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CB13B3A-EFB1-42B3-3DB7-1747E5AB45F1}"/>
              </a:ext>
            </a:extLst>
          </p:cNvPr>
          <p:cNvSpPr txBox="1"/>
          <p:nvPr/>
        </p:nvSpPr>
        <p:spPr>
          <a:xfrm>
            <a:off x="0" y="1015663"/>
            <a:ext cx="12192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 startAt="2"/>
              <a:tabLst/>
              <a:defRPr/>
            </a:pPr>
            <a:r>
              <a:rPr kumimoji="0" lang="en-US" sz="5000" b="1" i="0" u="none" strike="noStrike" kern="1200" cap="small" spc="0" normalizeH="0" baseline="0" noProof="0" dirty="0">
                <a:ln>
                  <a:noFill/>
                </a:ln>
                <a:solidFill>
                  <a:srgbClr val="4BACC6">
                    <a:lumMod val="50000"/>
                  </a:srgbClr>
                </a:solidFill>
                <a:effectLst>
                  <a:glow rad="63500">
                    <a:prstClr val="white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sto MT" panose="02040603050505030304" pitchFamily="18" charset="0"/>
                <a:ea typeface="+mn-ea"/>
                <a:cs typeface="+mn-cs"/>
              </a:rPr>
              <a:t>Their Status Relative to God, Man, &amp; One Another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EDEDC9E-12BD-BC43-B944-6309042B973F}"/>
              </a:ext>
            </a:extLst>
          </p:cNvPr>
          <p:cNvSpPr txBox="1"/>
          <p:nvPr/>
        </p:nvSpPr>
        <p:spPr>
          <a:xfrm>
            <a:off x="20" y="2646879"/>
            <a:ext cx="1219198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srgbClr val="4BACC6">
                      <a:lumMod val="50000"/>
                    </a:srgbClr>
                  </a:glow>
                </a:effectLst>
                <a:uLnTx/>
                <a:uFillTx/>
                <a:latin typeface="Calisto MT" panose="02040603050505030304" pitchFamily="18" charset="0"/>
                <a:ea typeface="+mn-ea"/>
                <a:cs typeface="+mn-cs"/>
              </a:rPr>
              <a:t>Psalm 148:1-6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lang="en-US" sz="4000" dirty="0">
                <a:solidFill>
                  <a:prstClr val="white"/>
                </a:solidFill>
                <a:effectLst>
                  <a:glow rad="127000">
                    <a:srgbClr val="4BACC6">
                      <a:lumMod val="50000"/>
                    </a:srgbClr>
                  </a:glow>
                </a:effectLst>
                <a:latin typeface="Calisto MT" panose="02040603050505030304" pitchFamily="18" charset="0"/>
              </a:rPr>
              <a:t>Hebrews 1:1-6, 13; 1</a:t>
            </a:r>
            <a:r>
              <a:rPr lang="en-US" sz="4000" baseline="30000" dirty="0">
                <a:solidFill>
                  <a:prstClr val="white"/>
                </a:solidFill>
                <a:effectLst>
                  <a:glow rad="127000">
                    <a:srgbClr val="4BACC6">
                      <a:lumMod val="50000"/>
                    </a:srgbClr>
                  </a:glow>
                </a:effectLst>
                <a:latin typeface="Calisto MT" panose="02040603050505030304" pitchFamily="18" charset="0"/>
              </a:rPr>
              <a:t>st</a:t>
            </a:r>
            <a:r>
              <a:rPr lang="en-US" sz="4000" dirty="0">
                <a:solidFill>
                  <a:prstClr val="white"/>
                </a:solidFill>
                <a:effectLst>
                  <a:glow rad="127000">
                    <a:srgbClr val="4BACC6">
                      <a:lumMod val="50000"/>
                    </a:srgbClr>
                  </a:glow>
                </a:effectLst>
                <a:latin typeface="Calisto MT" panose="02040603050505030304" pitchFamily="18" charset="0"/>
              </a:rPr>
              <a:t> Peter 3:21-22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srgbClr val="4BACC6">
                      <a:lumMod val="50000"/>
                    </a:srgbClr>
                  </a:glow>
                </a:effectLst>
                <a:uLnTx/>
                <a:uFillTx/>
                <a:latin typeface="Calisto MT" panose="02040603050505030304" pitchFamily="18" charset="0"/>
                <a:ea typeface="+mn-ea"/>
                <a:cs typeface="+mn-cs"/>
              </a:rPr>
              <a:t>2</a:t>
            </a:r>
            <a:r>
              <a:rPr kumimoji="0" lang="en-US" sz="4000" b="0" i="0" u="none" strike="noStrike" kern="1200" cap="none" spc="0" normalizeH="0" baseline="3000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srgbClr val="4BACC6">
                      <a:lumMod val="50000"/>
                    </a:srgbClr>
                  </a:glow>
                </a:effectLst>
                <a:uLnTx/>
                <a:uFillTx/>
                <a:latin typeface="Calisto MT" panose="02040603050505030304" pitchFamily="18" charset="0"/>
                <a:ea typeface="+mn-ea"/>
                <a:cs typeface="+mn-cs"/>
              </a:rPr>
              <a:t>nd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srgbClr val="4BACC6">
                      <a:lumMod val="50000"/>
                    </a:srgbClr>
                  </a:glow>
                </a:effectLst>
                <a:uLnTx/>
                <a:uFillTx/>
                <a:latin typeface="Calisto MT" panose="02040603050505030304" pitchFamily="18" charset="0"/>
                <a:ea typeface="+mn-ea"/>
                <a:cs typeface="+mn-cs"/>
              </a:rPr>
              <a:t> Peter 2:11; Hebrews 2:6-9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lang="en-US" sz="4000" dirty="0">
                <a:solidFill>
                  <a:prstClr val="white"/>
                </a:solidFill>
                <a:effectLst>
                  <a:glow rad="127000">
                    <a:srgbClr val="4BACC6">
                      <a:lumMod val="50000"/>
                    </a:srgbClr>
                  </a:glow>
                </a:effectLst>
                <a:latin typeface="Calisto MT" panose="02040603050505030304" pitchFamily="18" charset="0"/>
              </a:rPr>
              <a:t>Colossians 2:18; Revelation 22:8-9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srgbClr val="4BACC6">
                      <a:lumMod val="50000"/>
                    </a:srgbClr>
                  </a:glow>
                </a:effectLst>
                <a:uLnTx/>
                <a:uFillTx/>
                <a:latin typeface="Calisto MT" panose="02040603050505030304" pitchFamily="18" charset="0"/>
                <a:ea typeface="+mn-ea"/>
                <a:cs typeface="+mn-cs"/>
              </a:rPr>
              <a:t>Hebrews 2:16; Genesis 1:27</a:t>
            </a:r>
          </a:p>
        </p:txBody>
      </p:sp>
    </p:spTree>
    <p:extLst>
      <p:ext uri="{BB962C8B-B14F-4D97-AF65-F5344CB8AC3E}">
        <p14:creationId xmlns:p14="http://schemas.microsoft.com/office/powerpoint/2010/main" val="580908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589454-69FF-78EF-7D61-CF2CCA317F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Page 8 | Heaven wallpaper Images - Free Download on Freepik">
            <a:extLst>
              <a:ext uri="{FF2B5EF4-FFF2-40B4-BE49-F238E27FC236}">
                <a16:creationId xmlns:a16="http://schemas.microsoft.com/office/drawing/2014/main" id="{15C4F3B4-9BAB-2762-3CDF-FF0DDF8C53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413"/>
          <a:stretch>
            <a:fillRect/>
          </a:stretch>
        </p:blipFill>
        <p:spPr bwMode="auto">
          <a:xfrm>
            <a:off x="20" y="10"/>
            <a:ext cx="12191980" cy="6857990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1F7AC56-4E03-991C-0EE8-9B86B6314DF8}"/>
              </a:ext>
            </a:extLst>
          </p:cNvPr>
          <p:cNvSpPr txBox="1"/>
          <p:nvPr/>
        </p:nvSpPr>
        <p:spPr>
          <a:xfrm>
            <a:off x="0" y="0"/>
            <a:ext cx="12192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srgbClr val="4BACC6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sto MT" panose="02040603050505030304" pitchFamily="18" charset="0"/>
                <a:ea typeface="+mn-ea"/>
                <a:cs typeface="+mn-cs"/>
              </a:rPr>
              <a:t>ANGELS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6FDE207-EF7A-2C26-F372-8B4C8A886417}"/>
              </a:ext>
            </a:extLst>
          </p:cNvPr>
          <p:cNvSpPr txBox="1"/>
          <p:nvPr/>
        </p:nvSpPr>
        <p:spPr>
          <a:xfrm>
            <a:off x="0" y="1015663"/>
            <a:ext cx="12192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 startAt="2"/>
              <a:tabLst/>
              <a:defRPr/>
            </a:pPr>
            <a:r>
              <a:rPr kumimoji="0" lang="en-US" sz="5000" b="1" i="0" u="none" strike="noStrike" kern="1200" cap="small" spc="0" normalizeH="0" baseline="0" noProof="0" dirty="0">
                <a:ln>
                  <a:noFill/>
                </a:ln>
                <a:solidFill>
                  <a:srgbClr val="4BACC6">
                    <a:lumMod val="50000"/>
                  </a:srgbClr>
                </a:solidFill>
                <a:effectLst>
                  <a:glow rad="63500">
                    <a:prstClr val="white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sto MT" panose="02040603050505030304" pitchFamily="18" charset="0"/>
                <a:ea typeface="+mn-ea"/>
                <a:cs typeface="+mn-cs"/>
              </a:rPr>
              <a:t>Their Status Relative to God, Man, &amp; One Another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3E8014C-6557-5AFF-79DD-055602202815}"/>
              </a:ext>
            </a:extLst>
          </p:cNvPr>
          <p:cNvSpPr txBox="1"/>
          <p:nvPr/>
        </p:nvSpPr>
        <p:spPr>
          <a:xfrm>
            <a:off x="20" y="2646879"/>
            <a:ext cx="1219198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 startAt="6"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srgbClr val="4BACC6">
                      <a:lumMod val="50000"/>
                    </a:srgbClr>
                  </a:glow>
                </a:effectLst>
                <a:uLnTx/>
                <a:uFillTx/>
                <a:latin typeface="Calisto MT" panose="02040603050505030304" pitchFamily="18" charset="0"/>
                <a:ea typeface="+mn-ea"/>
                <a:cs typeface="+mn-cs"/>
              </a:rPr>
              <a:t>Jude 9</a:t>
            </a:r>
          </a:p>
          <a:p>
            <a:pPr marL="27432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srgbClr val="4BACC6">
                      <a:lumMod val="50000"/>
                    </a:srgbClr>
                  </a:glow>
                </a:effectLst>
                <a:uLnTx/>
                <a:uFillTx/>
                <a:latin typeface="Calisto MT" panose="02040603050505030304" pitchFamily="18" charset="0"/>
                <a:ea typeface="+mn-ea"/>
                <a:cs typeface="+mn-cs"/>
              </a:rPr>
              <a:t>Revelation 12:7</a:t>
            </a:r>
          </a:p>
          <a:p>
            <a:pPr marL="27432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srgbClr val="4BACC6">
                      <a:lumMod val="50000"/>
                    </a:srgbClr>
                  </a:glow>
                </a:effectLst>
                <a:uLnTx/>
                <a:uFillTx/>
                <a:latin typeface="Calisto MT" panose="02040603050505030304" pitchFamily="18" charset="0"/>
                <a:ea typeface="+mn-ea"/>
                <a:cs typeface="+mn-cs"/>
              </a:rPr>
              <a:t>Luke 1:19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 startAt="7"/>
              <a:tabLst/>
              <a:defRPr/>
            </a:pPr>
            <a:r>
              <a:rPr kumimoji="0" lang="en-US" sz="4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srgbClr val="4BACC6">
                      <a:lumMod val="50000"/>
                    </a:srgbClr>
                  </a:glow>
                </a:effectLst>
                <a:uLnTx/>
                <a:uFillTx/>
                <a:latin typeface="Calisto MT" panose="02040603050505030304" pitchFamily="18" charset="0"/>
                <a:ea typeface="+mn-ea"/>
                <a:cs typeface="+mn-cs"/>
              </a:rPr>
              <a:t>Romans 8:38-39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glow rad="127000">
                  <a:srgbClr val="4BACC6">
                    <a:lumMod val="50000"/>
                  </a:srgbClr>
                </a:glow>
              </a:effectLst>
              <a:uLnTx/>
              <a:uFillTx/>
              <a:latin typeface="Calisto MT" panose="02040603050505030304" pitchFamily="18" charset="0"/>
              <a:ea typeface="+mn-ea"/>
              <a:cs typeface="+mn-cs"/>
            </a:endParaRPr>
          </a:p>
          <a:p>
            <a:pPr marL="27432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srgbClr val="4BACC6">
                      <a:lumMod val="50000"/>
                    </a:srgbClr>
                  </a:glow>
                </a:effectLst>
                <a:uLnTx/>
                <a:uFillTx/>
                <a:latin typeface="Calisto MT" panose="02040603050505030304" pitchFamily="18" charset="0"/>
                <a:ea typeface="+mn-ea"/>
                <a:cs typeface="+mn-cs"/>
              </a:rPr>
              <a:t>Isaiah 6:1-6</a:t>
            </a:r>
          </a:p>
          <a:p>
            <a:pPr marL="27432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srgbClr val="4BACC6">
                      <a:lumMod val="50000"/>
                    </a:srgbClr>
                  </a:glow>
                </a:effectLst>
                <a:uLnTx/>
                <a:uFillTx/>
                <a:latin typeface="Calisto MT" panose="02040603050505030304" pitchFamily="18" charset="0"/>
                <a:ea typeface="+mn-ea"/>
                <a:cs typeface="+mn-cs"/>
              </a:rPr>
              <a:t>Psalm 99:1; Ezekiel 11:22</a:t>
            </a:r>
          </a:p>
        </p:txBody>
      </p:sp>
    </p:spTree>
    <p:extLst>
      <p:ext uri="{BB962C8B-B14F-4D97-AF65-F5344CB8AC3E}">
        <p14:creationId xmlns:p14="http://schemas.microsoft.com/office/powerpoint/2010/main" val="6719078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D2FEC4-5075-D090-58A6-3EE8A00CE8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Page 8 | Heaven wallpaper Images - Free Download on Freepik">
            <a:extLst>
              <a:ext uri="{FF2B5EF4-FFF2-40B4-BE49-F238E27FC236}">
                <a16:creationId xmlns:a16="http://schemas.microsoft.com/office/drawing/2014/main" id="{D93CEC12-EEBC-11F0-2EB8-12440D69CC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413"/>
          <a:stretch>
            <a:fillRect/>
          </a:stretch>
        </p:blipFill>
        <p:spPr bwMode="auto">
          <a:xfrm>
            <a:off x="20" y="10"/>
            <a:ext cx="12191980" cy="6857990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3" name="TextBox 2">
            <a:hlinkClick r:id="" action="ppaction://noaction"/>
            <a:extLst>
              <a:ext uri="{FF2B5EF4-FFF2-40B4-BE49-F238E27FC236}">
                <a16:creationId xmlns:a16="http://schemas.microsoft.com/office/drawing/2014/main" id="{4B242777-562B-1A32-8E8A-D0CC1BD0C1EF}"/>
              </a:ext>
            </a:extLst>
          </p:cNvPr>
          <p:cNvSpPr txBox="1"/>
          <p:nvPr/>
        </p:nvSpPr>
        <p:spPr>
          <a:xfrm>
            <a:off x="0" y="0"/>
            <a:ext cx="12192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srgbClr val="4BACC6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sto MT" panose="02040603050505030304" pitchFamily="18" charset="0"/>
                <a:ea typeface="+mn-ea"/>
                <a:cs typeface="+mn-cs"/>
              </a:rPr>
              <a:t>ANGELS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DC6959A-8976-09F3-57DD-9DBD1B48AD11}"/>
              </a:ext>
            </a:extLst>
          </p:cNvPr>
          <p:cNvSpPr txBox="1"/>
          <p:nvPr/>
        </p:nvSpPr>
        <p:spPr>
          <a:xfrm>
            <a:off x="0" y="1015663"/>
            <a:ext cx="12192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 startAt="2"/>
              <a:tabLst/>
              <a:defRPr/>
            </a:pPr>
            <a:r>
              <a:rPr kumimoji="0" lang="en-US" sz="5000" b="1" i="0" u="none" strike="noStrike" kern="1200" cap="small" spc="0" normalizeH="0" baseline="0" noProof="0" dirty="0">
                <a:ln>
                  <a:noFill/>
                </a:ln>
                <a:solidFill>
                  <a:srgbClr val="4BACC6">
                    <a:lumMod val="50000"/>
                  </a:srgbClr>
                </a:solidFill>
                <a:effectLst>
                  <a:glow rad="63500">
                    <a:prstClr val="white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sto MT" panose="02040603050505030304" pitchFamily="18" charset="0"/>
                <a:ea typeface="+mn-ea"/>
                <a:cs typeface="+mn-cs"/>
              </a:rPr>
              <a:t>Their Status Relative to God, Man, &amp; One Another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3637500-D820-EC36-D692-1509E6BF9393}"/>
              </a:ext>
            </a:extLst>
          </p:cNvPr>
          <p:cNvSpPr txBox="1"/>
          <p:nvPr/>
        </p:nvSpPr>
        <p:spPr>
          <a:xfrm>
            <a:off x="20" y="2646879"/>
            <a:ext cx="1219198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28800" indent="-914400">
              <a:buFont typeface="+mj-lt"/>
              <a:buAutoNum type="alphaUcPeriod" startAt="8"/>
            </a:pPr>
            <a:r>
              <a:rPr lang="en-US" sz="4000" dirty="0">
                <a:solidFill>
                  <a:prstClr val="white"/>
                </a:solidFill>
                <a:effectLst>
                  <a:glow rad="127000">
                    <a:srgbClr val="4BACC6">
                      <a:lumMod val="50000"/>
                    </a:srgbClr>
                  </a:glow>
                </a:effectLst>
                <a:latin typeface="Calisto MT" panose="02040603050505030304" pitchFamily="18" charset="0"/>
              </a:rPr>
              <a:t>Hebrews 2:5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glow rad="127000">
                  <a:srgbClr val="4BACC6">
                    <a:lumMod val="50000"/>
                  </a:srgbClr>
                </a:glow>
              </a:effectLst>
              <a:uLnTx/>
              <a:uFillTx/>
              <a:latin typeface="Calisto MT" panose="02040603050505030304" pitchFamily="18" charset="0"/>
              <a:ea typeface="+mn-ea"/>
              <a:cs typeface="+mn-cs"/>
            </a:endParaRP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 startAt="8"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srgbClr val="4BACC6">
                      <a:lumMod val="50000"/>
                    </a:srgbClr>
                  </a:glow>
                </a:effectLst>
                <a:uLnTx/>
                <a:uFillTx/>
                <a:latin typeface="Calisto MT" panose="02040603050505030304" pitchFamily="18" charset="0"/>
                <a:ea typeface="+mn-ea"/>
                <a:cs typeface="+mn-cs"/>
              </a:rPr>
              <a:t>Job 4:17-19</a:t>
            </a:r>
          </a:p>
          <a:p>
            <a:pPr marL="27432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4000" dirty="0">
                <a:solidFill>
                  <a:prstClr val="white"/>
                </a:solidFill>
                <a:effectLst>
                  <a:glow rad="127000">
                    <a:srgbClr val="4BACC6">
                      <a:lumMod val="50000"/>
                    </a:srgbClr>
                  </a:glow>
                </a:effectLst>
                <a:latin typeface="Calisto MT" panose="02040603050505030304" pitchFamily="18" charset="0"/>
              </a:rPr>
              <a:t>2</a:t>
            </a:r>
            <a:r>
              <a:rPr lang="en-US" sz="4000" baseline="30000" dirty="0">
                <a:solidFill>
                  <a:prstClr val="white"/>
                </a:solidFill>
                <a:effectLst>
                  <a:glow rad="127000">
                    <a:srgbClr val="4BACC6">
                      <a:lumMod val="50000"/>
                    </a:srgbClr>
                  </a:glow>
                </a:effectLst>
                <a:latin typeface="Calisto MT" panose="02040603050505030304" pitchFamily="18" charset="0"/>
              </a:rPr>
              <a:t>nd</a:t>
            </a:r>
            <a:r>
              <a:rPr lang="en-US" sz="4000" dirty="0">
                <a:solidFill>
                  <a:prstClr val="white"/>
                </a:solidFill>
                <a:effectLst>
                  <a:glow rad="127000">
                    <a:srgbClr val="4BACC6">
                      <a:lumMod val="50000"/>
                    </a:srgbClr>
                  </a:glow>
                </a:effectLst>
                <a:latin typeface="Calisto MT" panose="02040603050505030304" pitchFamily="18" charset="0"/>
              </a:rPr>
              <a:t> Peter 2:4; Jude 6</a:t>
            </a:r>
          </a:p>
          <a:p>
            <a:pPr marL="27432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srgbClr val="4BACC6">
                      <a:lumMod val="50000"/>
                    </a:srgbClr>
                  </a:glow>
                </a:effectLst>
                <a:uLnTx/>
                <a:uFillTx/>
                <a:latin typeface="Calisto MT" panose="02040603050505030304" pitchFamily="18" charset="0"/>
                <a:ea typeface="+mn-ea"/>
                <a:cs typeface="+mn-cs"/>
              </a:rPr>
              <a:t>Matthew 25:41</a:t>
            </a:r>
          </a:p>
          <a:p>
            <a:pPr marL="27432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4000" dirty="0">
                <a:solidFill>
                  <a:prstClr val="white"/>
                </a:solidFill>
                <a:effectLst>
                  <a:glow rad="127000">
                    <a:srgbClr val="4BACC6">
                      <a:lumMod val="50000"/>
                    </a:srgbClr>
                  </a:glow>
                </a:effectLst>
                <a:latin typeface="Calisto MT" panose="02040603050505030304" pitchFamily="18" charset="0"/>
              </a:rPr>
              <a:t>1</a:t>
            </a:r>
            <a:r>
              <a:rPr lang="en-US" sz="4000" baseline="30000" dirty="0">
                <a:solidFill>
                  <a:prstClr val="white"/>
                </a:solidFill>
                <a:effectLst>
                  <a:glow rad="127000">
                    <a:srgbClr val="4BACC6">
                      <a:lumMod val="50000"/>
                    </a:srgbClr>
                  </a:glow>
                </a:effectLst>
                <a:latin typeface="Calisto MT" panose="02040603050505030304" pitchFamily="18" charset="0"/>
              </a:rPr>
              <a:t>st</a:t>
            </a:r>
            <a:r>
              <a:rPr lang="en-US" sz="4000" dirty="0">
                <a:solidFill>
                  <a:prstClr val="white"/>
                </a:solidFill>
                <a:effectLst>
                  <a:glow rad="127000">
                    <a:srgbClr val="4BACC6">
                      <a:lumMod val="50000"/>
                    </a:srgbClr>
                  </a:glow>
                </a:effectLst>
                <a:latin typeface="Calisto MT" panose="02040603050505030304" pitchFamily="18" charset="0"/>
              </a:rPr>
              <a:t> Corinthians 6:3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glow rad="127000">
                  <a:srgbClr val="4BACC6">
                    <a:lumMod val="50000"/>
                  </a:srgbClr>
                </a:glow>
              </a:effectLst>
              <a:uLnTx/>
              <a:uFillTx/>
              <a:latin typeface="Calisto MT" panose="0204060305050503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96597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9EEACF-7EAE-9089-637D-8A9C8724E5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Page 8 | Heaven wallpaper Images - Free Download on Freepik">
            <a:extLst>
              <a:ext uri="{FF2B5EF4-FFF2-40B4-BE49-F238E27FC236}">
                <a16:creationId xmlns:a16="http://schemas.microsoft.com/office/drawing/2014/main" id="{1DDB1876-3C10-6B44-B248-3717249DB0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413"/>
          <a:stretch>
            <a:fillRect/>
          </a:stretch>
        </p:blipFill>
        <p:spPr bwMode="auto">
          <a:xfrm>
            <a:off x="20" y="10"/>
            <a:ext cx="12191980" cy="6857990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3" name="TextBox 2">
            <a:hlinkClick r:id="" action="ppaction://noaction"/>
            <a:extLst>
              <a:ext uri="{FF2B5EF4-FFF2-40B4-BE49-F238E27FC236}">
                <a16:creationId xmlns:a16="http://schemas.microsoft.com/office/drawing/2014/main" id="{4E8CED79-3E61-1CC6-4902-4B84B62DE84F}"/>
              </a:ext>
            </a:extLst>
          </p:cNvPr>
          <p:cNvSpPr txBox="1"/>
          <p:nvPr/>
        </p:nvSpPr>
        <p:spPr>
          <a:xfrm>
            <a:off x="0" y="0"/>
            <a:ext cx="12192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srgbClr val="4BACC6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sto MT" panose="02040603050505030304" pitchFamily="18" charset="0"/>
                <a:ea typeface="+mn-ea"/>
                <a:cs typeface="+mn-cs"/>
              </a:rPr>
              <a:t>ANGELS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3F813B9-4F40-3193-BDB6-CAD28D141749}"/>
              </a:ext>
            </a:extLst>
          </p:cNvPr>
          <p:cNvSpPr txBox="1"/>
          <p:nvPr/>
        </p:nvSpPr>
        <p:spPr>
          <a:xfrm>
            <a:off x="0" y="1015663"/>
            <a:ext cx="12192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 startAt="2"/>
              <a:tabLst/>
              <a:defRPr/>
            </a:pPr>
            <a:r>
              <a:rPr kumimoji="0" lang="en-US" sz="5000" b="1" i="0" u="none" strike="noStrike" kern="1200" cap="small" spc="0" normalizeH="0" baseline="0" noProof="0" dirty="0">
                <a:ln>
                  <a:noFill/>
                </a:ln>
                <a:solidFill>
                  <a:srgbClr val="4BACC6">
                    <a:lumMod val="50000"/>
                  </a:srgbClr>
                </a:solidFill>
                <a:effectLst>
                  <a:glow rad="63500">
                    <a:prstClr val="white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sto MT" panose="02040603050505030304" pitchFamily="18" charset="0"/>
                <a:ea typeface="+mn-ea"/>
                <a:cs typeface="+mn-cs"/>
              </a:rPr>
              <a:t>Their Status Relative to God, Man, &amp; One Another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505A796-5159-7F70-C50C-96F96F1045C0}"/>
              </a:ext>
            </a:extLst>
          </p:cNvPr>
          <p:cNvSpPr txBox="1"/>
          <p:nvPr/>
        </p:nvSpPr>
        <p:spPr>
          <a:xfrm>
            <a:off x="20" y="2646879"/>
            <a:ext cx="1219198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28800" lvl="0" indent="-914400">
              <a:buFont typeface="+mj-lt"/>
              <a:buAutoNum type="alphaUcPeriod" startAt="10"/>
              <a:defRPr/>
            </a:pPr>
            <a:r>
              <a:rPr lang="en-US" sz="4000" dirty="0">
                <a:solidFill>
                  <a:prstClr val="white"/>
                </a:solidFill>
                <a:effectLst>
                  <a:glow rad="127000">
                    <a:srgbClr val="4BACC6">
                      <a:lumMod val="50000"/>
                    </a:srgbClr>
                  </a:glow>
                </a:effectLst>
                <a:latin typeface="Calisto MT" panose="02040603050505030304" pitchFamily="18" charset="0"/>
              </a:rPr>
              <a:t>1</a:t>
            </a:r>
            <a:r>
              <a:rPr lang="en-US" sz="4000" baseline="30000" dirty="0">
                <a:solidFill>
                  <a:prstClr val="white"/>
                </a:solidFill>
                <a:effectLst>
                  <a:glow rad="127000">
                    <a:srgbClr val="4BACC6">
                      <a:lumMod val="50000"/>
                    </a:srgbClr>
                  </a:glow>
                </a:effectLst>
                <a:latin typeface="Calisto MT" panose="02040603050505030304" pitchFamily="18" charset="0"/>
              </a:rPr>
              <a:t>st</a:t>
            </a:r>
            <a:r>
              <a:rPr lang="en-US" sz="4000" dirty="0">
                <a:solidFill>
                  <a:prstClr val="white"/>
                </a:solidFill>
                <a:effectLst>
                  <a:glow rad="127000">
                    <a:srgbClr val="4BACC6">
                      <a:lumMod val="50000"/>
                    </a:srgbClr>
                  </a:glow>
                </a:effectLst>
                <a:latin typeface="Calisto MT" panose="02040603050505030304" pitchFamily="18" charset="0"/>
              </a:rPr>
              <a:t> Peter 1:10-12</a:t>
            </a:r>
          </a:p>
          <a:p>
            <a:pPr marL="27432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srgbClr val="4BACC6">
                      <a:lumMod val="50000"/>
                    </a:srgbClr>
                  </a:glow>
                </a:effectLst>
                <a:uLnTx/>
                <a:uFillTx/>
                <a:latin typeface="Calisto MT" panose="02040603050505030304" pitchFamily="18" charset="0"/>
                <a:ea typeface="+mn-ea"/>
                <a:cs typeface="+mn-cs"/>
              </a:rPr>
              <a:t>1</a:t>
            </a:r>
            <a:r>
              <a:rPr kumimoji="0" lang="en-US" sz="4000" b="0" i="0" u="none" strike="noStrike" kern="1200" cap="none" spc="0" normalizeH="0" baseline="3000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srgbClr val="4BACC6">
                      <a:lumMod val="50000"/>
                    </a:srgbClr>
                  </a:glow>
                </a:effectLst>
                <a:uLnTx/>
                <a:uFillTx/>
                <a:latin typeface="Calisto MT" panose="02040603050505030304" pitchFamily="18" charset="0"/>
                <a:ea typeface="+mn-ea"/>
                <a:cs typeface="+mn-cs"/>
              </a:rPr>
              <a:t>st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srgbClr val="4BACC6">
                      <a:lumMod val="50000"/>
                    </a:srgbClr>
                  </a:glow>
                </a:effectLst>
                <a:uLnTx/>
                <a:uFillTx/>
                <a:latin typeface="Calisto MT" panose="02040603050505030304" pitchFamily="18" charset="0"/>
                <a:ea typeface="+mn-ea"/>
                <a:cs typeface="+mn-cs"/>
              </a:rPr>
              <a:t> Corinthians 4:9; 1</a:t>
            </a:r>
            <a:r>
              <a:rPr kumimoji="0" lang="en-US" sz="4000" b="0" i="0" u="none" strike="noStrike" kern="1200" cap="none" spc="0" normalizeH="0" baseline="3000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srgbClr val="4BACC6">
                      <a:lumMod val="50000"/>
                    </a:srgbClr>
                  </a:glow>
                </a:effectLst>
                <a:uLnTx/>
                <a:uFillTx/>
                <a:latin typeface="Calisto MT" panose="02040603050505030304" pitchFamily="18" charset="0"/>
                <a:ea typeface="+mn-ea"/>
                <a:cs typeface="+mn-cs"/>
              </a:rPr>
              <a:t>st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srgbClr val="4BACC6">
                      <a:lumMod val="50000"/>
                    </a:srgbClr>
                  </a:glow>
                </a:effectLst>
                <a:uLnTx/>
                <a:uFillTx/>
                <a:latin typeface="Calisto MT" panose="02040603050505030304" pitchFamily="18" charset="0"/>
                <a:ea typeface="+mn-ea"/>
                <a:cs typeface="+mn-cs"/>
              </a:rPr>
              <a:t> Timothy 5:21</a:t>
            </a:r>
          </a:p>
          <a:p>
            <a:pPr marL="27432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4000" dirty="0">
                <a:solidFill>
                  <a:prstClr val="white"/>
                </a:solidFill>
                <a:effectLst>
                  <a:glow rad="127000">
                    <a:srgbClr val="4BACC6">
                      <a:lumMod val="50000"/>
                    </a:srgbClr>
                  </a:glow>
                </a:effectLst>
                <a:latin typeface="Calisto MT" panose="02040603050505030304" pitchFamily="18" charset="0"/>
              </a:rPr>
              <a:t>Matthew 18:1-6, 14, 10</a:t>
            </a:r>
          </a:p>
          <a:p>
            <a:pPr marL="27432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srgbClr val="4BACC6">
                      <a:lumMod val="50000"/>
                    </a:srgbClr>
                  </a:glow>
                </a:effectLst>
                <a:uLnTx/>
                <a:uFillTx/>
                <a:latin typeface="Calisto MT" panose="02040603050505030304" pitchFamily="18" charset="0"/>
                <a:ea typeface="+mn-ea"/>
                <a:cs typeface="+mn-cs"/>
              </a:rPr>
              <a:t>Luke 15:10</a:t>
            </a:r>
          </a:p>
        </p:txBody>
      </p:sp>
    </p:spTree>
    <p:extLst>
      <p:ext uri="{BB962C8B-B14F-4D97-AF65-F5344CB8AC3E}">
        <p14:creationId xmlns:p14="http://schemas.microsoft.com/office/powerpoint/2010/main" val="3171427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9845</TotalTime>
  <Words>143</Words>
  <Application>Microsoft Office PowerPoint</Application>
  <PresentationFormat>Widescreen</PresentationFormat>
  <Paragraphs>36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Calisto MT</vt:lpstr>
      <vt:lpstr>5_Office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Rachel Dockens</dc:creator>
  <cp:lastModifiedBy>Bryan Dockens</cp:lastModifiedBy>
  <cp:revision>1297</cp:revision>
  <dcterms:created xsi:type="dcterms:W3CDTF">2023-05-27T00:35:32Z</dcterms:created>
  <dcterms:modified xsi:type="dcterms:W3CDTF">2025-11-10T20:23:59Z</dcterms:modified>
</cp:coreProperties>
</file>