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5"/>
  </p:notesMasterIdLst>
  <p:sldIdLst>
    <p:sldId id="13981" r:id="rId2"/>
    <p:sldId id="14024" r:id="rId3"/>
    <p:sldId id="1402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5733"/>
    <a:srgbClr val="B7DEE8"/>
    <a:srgbClr val="333300"/>
    <a:srgbClr val="CC66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F72DAAFA-F549-D35D-0E7A-9DAC9BEC0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5D990E-635A-0CC7-06C2-3F81E40D7ADF}"/>
              </a:ext>
            </a:extLst>
          </p:cNvPr>
          <p:cNvSpPr txBox="1"/>
          <p:nvPr/>
        </p:nvSpPr>
        <p:spPr>
          <a:xfrm>
            <a:off x="0" y="184395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ANGELS</a:t>
            </a:r>
          </a:p>
          <a:p>
            <a:pPr algn="ctr"/>
            <a:endParaRPr lang="en-US" sz="5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  <a:p>
            <a:pPr algn="ctr"/>
            <a:r>
              <a:rPr lang="en-US" sz="50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Part 2</a:t>
            </a:r>
            <a:endParaRPr lang="en-US" sz="5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7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8D8D4-33B1-3229-4DF2-AD7A9F05B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924C659B-AAA3-55EB-CD15-66B1C5A83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2465FBE3-E0A7-B1F6-405E-B00EB72485F1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02911A-FF60-C27D-02CA-5771099D85E7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Nature &amp; Appearance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124329-EA77-75C7-2512-9C91041E1205}"/>
              </a:ext>
            </a:extLst>
          </p:cNvPr>
          <p:cNvSpPr txBox="1"/>
          <p:nvPr/>
        </p:nvSpPr>
        <p:spPr>
          <a:xfrm>
            <a:off x="20" y="1877437"/>
            <a:ext cx="121919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Hebrews 1:7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Luke 24:39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Genesis 19:15-17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Matthew 22:30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Psalm 78:24-25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1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st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Corinthians 13:1; 2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nd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Corinthians 12:4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Revelation 14:6</a:t>
            </a:r>
          </a:p>
        </p:txBody>
      </p:sp>
    </p:spTree>
    <p:extLst>
      <p:ext uri="{BB962C8B-B14F-4D97-AF65-F5344CB8AC3E}">
        <p14:creationId xmlns:p14="http://schemas.microsoft.com/office/powerpoint/2010/main" val="315666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4D0F5-ACC6-FF18-C7BA-448FD519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972DFD15-2010-DC0C-E5AD-09350BD6B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1489E8D5-229C-B1CF-07EC-92399C8300A3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2DECF5-309C-360A-B779-49D7BF48CB04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Nature &amp; Appearance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AC53E0-F399-AF7D-5445-7D3CC76DE194}"/>
              </a:ext>
            </a:extLst>
          </p:cNvPr>
          <p:cNvSpPr txBox="1"/>
          <p:nvPr/>
        </p:nvSpPr>
        <p:spPr>
          <a:xfrm>
            <a:off x="20" y="1877437"/>
            <a:ext cx="121919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Judges 13:6; Acts 16:15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Matthew 28:2-3; Mark 16:5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Hebrews 13:2; Genesis 18:1-2, 22; 19:1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Matthew 28:4-5; Acts 10:3-4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Corinthians 11:14-15</a:t>
            </a:r>
          </a:p>
        </p:txBody>
      </p:sp>
    </p:spTree>
    <p:extLst>
      <p:ext uri="{BB962C8B-B14F-4D97-AF65-F5344CB8AC3E}">
        <p14:creationId xmlns:p14="http://schemas.microsoft.com/office/powerpoint/2010/main" val="334726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9843</TotalTime>
  <Words>59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Calisto MT</vt:lpstr>
      <vt:lpstr>5_Office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1297</cp:revision>
  <dcterms:created xsi:type="dcterms:W3CDTF">2023-05-27T00:35:32Z</dcterms:created>
  <dcterms:modified xsi:type="dcterms:W3CDTF">2025-11-10T20:16:18Z</dcterms:modified>
</cp:coreProperties>
</file>