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9" r:id="rId1"/>
  </p:sldMasterIdLst>
  <p:notesMasterIdLst>
    <p:notesMasterId r:id="rId6"/>
  </p:notesMasterIdLst>
  <p:sldIdLst>
    <p:sldId id="13934" r:id="rId2"/>
    <p:sldId id="13935" r:id="rId3"/>
    <p:sldId id="13937" r:id="rId4"/>
    <p:sldId id="13936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3300"/>
    <a:srgbClr val="B7DEE8"/>
    <a:srgbClr val="333300"/>
    <a:srgbClr val="CC6600"/>
    <a:srgbClr val="FF5733"/>
    <a:srgbClr val="C3D69B"/>
    <a:srgbClr val="FFFF99"/>
    <a:srgbClr val="0B76A0"/>
    <a:srgbClr val="E97451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118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43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0BB64F4-E7D7-46D3-90A7-FEEC4034C0D7}" type="datetimeFigureOut">
              <a:rPr lang="en-US" smtClean="0"/>
              <a:t>10/19/2025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B7E70CE-8525-4B1D-B070-76B9766C06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93324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20D04A-6EF7-4665-B131-E359AC6C5C6A}" type="datetimeFigureOut">
              <a:rPr lang="en-US" smtClean="0"/>
              <a:pPr/>
              <a:t>10/19/2025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C8E0A6-1D75-4B7B-8C39-611D36EF233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88189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20D04A-6EF7-4665-B131-E359AC6C5C6A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10/19/2025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C8E0A6-1D75-4B7B-8C39-611D36EF233F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363180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9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20D04A-6EF7-4665-B131-E359AC6C5C6A}" type="datetimeFigureOut">
              <a:rPr lang="en-US" smtClean="0"/>
              <a:pPr/>
              <a:t>10/19/2025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C8E0A6-1D75-4B7B-8C39-611D36EF233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06463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0" r:id="rId1"/>
    <p:sldLayoutId id="2147483714" r:id="rId2"/>
  </p:sldLayoutIdLst>
  <p:txStyles>
    <p:titleStyle>
      <a:lvl1pPr algn="ctr" defTabSz="914377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891" indent="-342891" algn="l" defTabSz="914377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32" indent="-285744" algn="l" defTabSz="914377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1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defTabSz="914377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defTabSz="914377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Brown background Images - Free Download on Freepik">
            <a:extLst>
              <a:ext uri="{FF2B5EF4-FFF2-40B4-BE49-F238E27FC236}">
                <a16:creationId xmlns:a16="http://schemas.microsoft.com/office/drawing/2014/main" id="{5FB78225-CC0C-8F5D-E226-D5BC63B60FD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293" b="8121"/>
          <a:stretch>
            <a:fillRect/>
          </a:stretch>
        </p:blipFill>
        <p:spPr bwMode="auto">
          <a:xfrm>
            <a:off x="20" y="10"/>
            <a:ext cx="12191980" cy="6857990"/>
          </a:xfrm>
          <a:prstGeom prst="rect">
            <a:avLst/>
          </a:prstGeom>
          <a:solidFill>
            <a:srgbClr val="FFFFFF"/>
          </a:solidFill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ADA27902-D8F6-4EED-71BC-D8641625EE8E}"/>
              </a:ext>
            </a:extLst>
          </p:cNvPr>
          <p:cNvSpPr txBox="1"/>
          <p:nvPr/>
        </p:nvSpPr>
        <p:spPr>
          <a:xfrm>
            <a:off x="0" y="3036585"/>
            <a:ext cx="12192000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500" b="1" dirty="0">
                <a:solidFill>
                  <a:schemeClr val="accent6">
                    <a:lumMod val="60000"/>
                    <a:lumOff val="40000"/>
                  </a:schemeClr>
                </a:solidFill>
                <a:effectLst>
                  <a:glow rad="127000">
                    <a:schemeClr val="tx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ugustus" pitchFamily="2" charset="0"/>
              </a:rPr>
              <a:t>Beyond “Non-Denominational”</a:t>
            </a:r>
          </a:p>
        </p:txBody>
      </p:sp>
    </p:spTree>
    <p:extLst>
      <p:ext uri="{BB962C8B-B14F-4D97-AF65-F5344CB8AC3E}">
        <p14:creationId xmlns:p14="http://schemas.microsoft.com/office/powerpoint/2010/main" val="6750586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>
          <a:extLst>
            <a:ext uri="{FF2B5EF4-FFF2-40B4-BE49-F238E27FC236}">
              <a16:creationId xmlns:a16="http://schemas.microsoft.com/office/drawing/2014/main" id="{67D9AC65-66C2-DD37-DB8D-16FE57CB04E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Brown background Images - Free Download on Freepik">
            <a:extLst>
              <a:ext uri="{FF2B5EF4-FFF2-40B4-BE49-F238E27FC236}">
                <a16:creationId xmlns:a16="http://schemas.microsoft.com/office/drawing/2014/main" id="{802D7890-6DFB-0326-3B08-F15094532D7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293" b="8121"/>
          <a:stretch>
            <a:fillRect/>
          </a:stretch>
        </p:blipFill>
        <p:spPr bwMode="auto">
          <a:xfrm>
            <a:off x="0" y="0"/>
            <a:ext cx="12191980" cy="6857990"/>
          </a:xfrm>
          <a:prstGeom prst="rect">
            <a:avLst/>
          </a:prstGeom>
          <a:solidFill>
            <a:srgbClr val="FFFFFF"/>
          </a:solidFill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8D1E2B22-DA36-2F7D-22FF-00A25F24B5C4}"/>
              </a:ext>
            </a:extLst>
          </p:cNvPr>
          <p:cNvSpPr txBox="1"/>
          <p:nvPr/>
        </p:nvSpPr>
        <p:spPr>
          <a:xfrm>
            <a:off x="0" y="-103659"/>
            <a:ext cx="12192000" cy="1477328"/>
          </a:xfrm>
          <a:prstGeom prst="rect">
            <a:avLst/>
          </a:prstGeom>
          <a:noFill/>
          <a:effectLst>
            <a:glow rad="127000">
              <a:schemeClr val="tx1"/>
            </a:glow>
          </a:effectLst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4500" b="1" i="0" u="none" strike="noStrike" kern="1200" cap="none" spc="0" normalizeH="0" baseline="0" noProof="0" dirty="0">
              <a:ln>
                <a:noFill/>
              </a:ln>
              <a:solidFill>
                <a:srgbClr val="F79646">
                  <a:lumMod val="60000"/>
                  <a:lumOff val="40000"/>
                </a:srgb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Augustus" pitchFamily="2" charset="0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500" b="1" i="0" u="none" strike="noStrike" kern="1200" cap="none" spc="0" normalizeH="0" baseline="0" noProof="0" dirty="0">
                <a:ln>
                  <a:noFill/>
                </a:ln>
                <a:solidFill>
                  <a:srgbClr val="F79646">
                    <a:lumMod val="60000"/>
                    <a:lumOff val="40000"/>
                  </a:srgbClr>
                </a:solidFill>
                <a:effectLst>
                  <a:glow rad="127000">
                    <a:schemeClr val="tx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ugustus" pitchFamily="2" charset="0"/>
                <a:ea typeface="+mn-ea"/>
                <a:cs typeface="+mn-cs"/>
              </a:rPr>
              <a:t>Beyond “Non-Denominational”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31AA2488-DDFC-DF08-0BEC-519C2AE07369}"/>
              </a:ext>
            </a:extLst>
          </p:cNvPr>
          <p:cNvSpPr txBox="1"/>
          <p:nvPr/>
        </p:nvSpPr>
        <p:spPr>
          <a:xfrm>
            <a:off x="20" y="1373669"/>
            <a:ext cx="12191980" cy="40164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914400" indent="-914400">
              <a:buFont typeface="+mj-lt"/>
              <a:buAutoNum type="romanUcPeriod"/>
            </a:pPr>
            <a:endParaRPr lang="en-US" sz="3500" b="1" dirty="0">
              <a:effectLst>
                <a:glow rad="63500">
                  <a:schemeClr val="accent6">
                    <a:lumMod val="60000"/>
                    <a:lumOff val="4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ugustus" pitchFamily="2" charset="0"/>
            </a:endParaRPr>
          </a:p>
          <a:p>
            <a:pPr marL="914400" indent="-914400">
              <a:buFont typeface="+mj-lt"/>
              <a:buAutoNum type="romanUcPeriod"/>
            </a:pPr>
            <a:r>
              <a:rPr lang="en-US" sz="3500" b="1" dirty="0">
                <a:effectLst>
                  <a:glow rad="63500">
                    <a:schemeClr val="accent6">
                      <a:lumMod val="60000"/>
                      <a:lumOff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ugustus" pitchFamily="2" charset="0"/>
              </a:rPr>
              <a:t>Others Mean “Inter-Denominational” or “Multi-Denominational”</a:t>
            </a:r>
          </a:p>
          <a:p>
            <a:pPr marL="1828800" indent="-914400">
              <a:buFont typeface="+mj-lt"/>
              <a:buAutoNum type="alphaUcPeriod"/>
            </a:pPr>
            <a:r>
              <a:rPr lang="en-US" sz="3000" b="1" dirty="0"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ugustus" pitchFamily="2" charset="0"/>
              </a:rPr>
              <a:t>1</a:t>
            </a:r>
            <a:r>
              <a:rPr lang="en-US" sz="3000" b="1" baseline="30000" dirty="0"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ugustus" pitchFamily="2" charset="0"/>
              </a:rPr>
              <a:t>st</a:t>
            </a:r>
            <a:r>
              <a:rPr lang="en-US" sz="3000" b="1" dirty="0"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ugustus" pitchFamily="2" charset="0"/>
              </a:rPr>
              <a:t> Corinthians 3:4</a:t>
            </a:r>
          </a:p>
          <a:p>
            <a:pPr marL="1828800" indent="-914400">
              <a:buFont typeface="+mj-lt"/>
              <a:buAutoNum type="alphaUcPeriod"/>
            </a:pPr>
            <a:r>
              <a:rPr lang="en-US" sz="3000" b="1" dirty="0"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ugustus" pitchFamily="2" charset="0"/>
              </a:rPr>
              <a:t>1</a:t>
            </a:r>
            <a:r>
              <a:rPr lang="en-US" sz="3000" b="1" baseline="30000" dirty="0"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ugustus" pitchFamily="2" charset="0"/>
              </a:rPr>
              <a:t>st</a:t>
            </a:r>
            <a:r>
              <a:rPr lang="en-US" sz="3000" b="1" dirty="0"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ugustus" pitchFamily="2" charset="0"/>
              </a:rPr>
              <a:t> Corinthians 1:10</a:t>
            </a:r>
          </a:p>
          <a:p>
            <a:pPr marL="1828800" indent="-914400">
              <a:buFont typeface="+mj-lt"/>
              <a:buAutoNum type="alphaUcPeriod"/>
            </a:pPr>
            <a:r>
              <a:rPr lang="en-US" sz="3000" b="1" dirty="0"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ugustus" pitchFamily="2" charset="0"/>
              </a:rPr>
              <a:t>Philippians 3:16</a:t>
            </a:r>
          </a:p>
          <a:p>
            <a:pPr marL="1828800" indent="-914400">
              <a:buFont typeface="+mj-lt"/>
              <a:buAutoNum type="alphaUcPeriod"/>
            </a:pPr>
            <a:r>
              <a:rPr lang="en-US" sz="3000" b="1" dirty="0"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ugustus" pitchFamily="2" charset="0"/>
              </a:rPr>
              <a:t>Judges 21:25</a:t>
            </a:r>
          </a:p>
          <a:p>
            <a:pPr marL="1828800" indent="-914400">
              <a:buFont typeface="+mj-lt"/>
              <a:buAutoNum type="alphaUcPeriod"/>
            </a:pPr>
            <a:r>
              <a:rPr lang="en-US" sz="3000" b="1" dirty="0"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ugustus" pitchFamily="2" charset="0"/>
              </a:rPr>
              <a:t>2</a:t>
            </a:r>
            <a:r>
              <a:rPr lang="en-US" sz="3000" b="1" baseline="30000" dirty="0"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ugustus" pitchFamily="2" charset="0"/>
              </a:rPr>
              <a:t>nd</a:t>
            </a:r>
            <a:r>
              <a:rPr lang="en-US" sz="3000" b="1" dirty="0"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ugustus" pitchFamily="2" charset="0"/>
              </a:rPr>
              <a:t> Kings 23:3-14</a:t>
            </a:r>
          </a:p>
        </p:txBody>
      </p:sp>
    </p:spTree>
    <p:extLst>
      <p:ext uri="{BB962C8B-B14F-4D97-AF65-F5344CB8AC3E}">
        <p14:creationId xmlns:p14="http://schemas.microsoft.com/office/powerpoint/2010/main" val="13991373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>
          <a:extLst>
            <a:ext uri="{FF2B5EF4-FFF2-40B4-BE49-F238E27FC236}">
              <a16:creationId xmlns:a16="http://schemas.microsoft.com/office/drawing/2014/main" id="{9FE169E3-E652-79CC-FBB4-D77428913EF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Brown background Images - Free Download on Freepik">
            <a:extLst>
              <a:ext uri="{FF2B5EF4-FFF2-40B4-BE49-F238E27FC236}">
                <a16:creationId xmlns:a16="http://schemas.microsoft.com/office/drawing/2014/main" id="{FD50664F-7BEC-7D33-983E-59519AEAE2C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293" b="8121"/>
          <a:stretch>
            <a:fillRect/>
          </a:stretch>
        </p:blipFill>
        <p:spPr bwMode="auto">
          <a:xfrm>
            <a:off x="0" y="0"/>
            <a:ext cx="12191980" cy="6857990"/>
          </a:xfrm>
          <a:prstGeom prst="rect">
            <a:avLst/>
          </a:prstGeom>
          <a:solidFill>
            <a:srgbClr val="FFFFFF"/>
          </a:solidFill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7BBC2EF0-35DB-7095-28D2-303CB6F0E62D}"/>
              </a:ext>
            </a:extLst>
          </p:cNvPr>
          <p:cNvSpPr txBox="1"/>
          <p:nvPr/>
        </p:nvSpPr>
        <p:spPr>
          <a:xfrm>
            <a:off x="0" y="-103659"/>
            <a:ext cx="12192000" cy="1477328"/>
          </a:xfrm>
          <a:prstGeom prst="rect">
            <a:avLst/>
          </a:prstGeom>
          <a:noFill/>
          <a:effectLst>
            <a:glow rad="127000">
              <a:schemeClr val="tx1"/>
            </a:glow>
          </a:effectLst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4500" b="1" i="0" u="none" strike="noStrike" kern="1200" cap="none" spc="0" normalizeH="0" baseline="0" noProof="0" dirty="0">
              <a:ln>
                <a:noFill/>
              </a:ln>
              <a:solidFill>
                <a:srgbClr val="F79646">
                  <a:lumMod val="60000"/>
                  <a:lumOff val="40000"/>
                </a:srgb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Augustus" pitchFamily="2" charset="0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500" b="1" i="0" u="none" strike="noStrike" kern="1200" cap="none" spc="0" normalizeH="0" baseline="0" noProof="0" dirty="0">
                <a:ln>
                  <a:noFill/>
                </a:ln>
                <a:solidFill>
                  <a:srgbClr val="F79646">
                    <a:lumMod val="60000"/>
                    <a:lumOff val="40000"/>
                  </a:srgbClr>
                </a:solidFill>
                <a:effectLst>
                  <a:glow rad="127000">
                    <a:prstClr val="black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ugustus" pitchFamily="2" charset="0"/>
                <a:ea typeface="+mn-ea"/>
                <a:cs typeface="+mn-cs"/>
              </a:rPr>
              <a:t>Beyond “Non-Denominational”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BE3477AC-E078-5FF0-268F-7AC713408543}"/>
              </a:ext>
            </a:extLst>
          </p:cNvPr>
          <p:cNvSpPr txBox="1"/>
          <p:nvPr/>
        </p:nvSpPr>
        <p:spPr>
          <a:xfrm>
            <a:off x="20" y="1373669"/>
            <a:ext cx="12191980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914400" marR="0" lvl="0" indent="-9144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romanUcPeriod"/>
              <a:tabLst/>
              <a:defRPr/>
            </a:pPr>
            <a:endParaRPr kumimoji="0" lang="en-US" sz="35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>
                <a:glow rad="63500">
                  <a:srgbClr val="F79646">
                    <a:lumMod val="60000"/>
                    <a:lumOff val="40000"/>
                  </a:srgb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Augustus" pitchFamily="2" charset="0"/>
              <a:ea typeface="+mn-ea"/>
              <a:cs typeface="+mn-cs"/>
            </a:endParaRPr>
          </a:p>
          <a:p>
            <a:pPr marL="914400" marR="0" lvl="0" indent="-9144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romanUcPeriod" startAt="2"/>
              <a:tabLst/>
              <a:defRPr/>
            </a:pPr>
            <a:r>
              <a:rPr kumimoji="0" lang="en-US" sz="35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glow rad="63500">
                    <a:srgbClr val="F79646">
                      <a:lumMod val="60000"/>
                      <a:lumOff val="4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ugustus" pitchFamily="2" charset="0"/>
                <a:ea typeface="+mn-ea"/>
                <a:cs typeface="+mn-cs"/>
              </a:rPr>
              <a:t>We Mean “Pre-Denominational”</a:t>
            </a:r>
          </a:p>
          <a:p>
            <a:pPr marL="1828800" marR="0" lvl="0" indent="-9144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lphaUcPeriod"/>
              <a:tabLst/>
              <a:defRPr/>
            </a:pPr>
            <a:r>
              <a:rPr kumimoji="0" lang="en-US" sz="3000" b="1" i="0" u="none" strike="noStrike" kern="1200" cap="none" spc="0" normalizeH="0" baseline="0" noProof="0" dirty="0">
                <a:ln>
                  <a:noFill/>
                </a:ln>
                <a:solidFill>
                  <a:srgbClr val="F79646">
                    <a:lumMod val="40000"/>
                    <a:lumOff val="6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ugustus" pitchFamily="2" charset="0"/>
                <a:ea typeface="+mn-ea"/>
                <a:cs typeface="+mn-cs"/>
              </a:rPr>
              <a:t>Matthew 16:18</a:t>
            </a:r>
          </a:p>
          <a:p>
            <a:pPr marL="1828800" marR="0" lvl="0" indent="-9144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lphaUcPeriod"/>
              <a:tabLst/>
              <a:defRPr/>
            </a:pPr>
            <a:r>
              <a:rPr kumimoji="0" lang="en-US" sz="3000" b="1" i="0" u="none" strike="noStrike" kern="1200" cap="none" spc="0" normalizeH="0" baseline="0" noProof="0" dirty="0">
                <a:ln>
                  <a:noFill/>
                </a:ln>
                <a:solidFill>
                  <a:srgbClr val="F79646">
                    <a:lumMod val="40000"/>
                    <a:lumOff val="6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ugustus" pitchFamily="2" charset="0"/>
                <a:ea typeface="+mn-ea"/>
                <a:cs typeface="+mn-cs"/>
              </a:rPr>
              <a:t>Acts 20:28</a:t>
            </a:r>
          </a:p>
          <a:p>
            <a:pPr marL="2743200" marR="0" lvl="0" indent="-9144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3000" b="1" i="0" u="none" strike="noStrike" kern="1200" cap="none" spc="0" normalizeH="0" baseline="0" noProof="0" dirty="0">
                <a:ln>
                  <a:noFill/>
                </a:ln>
                <a:solidFill>
                  <a:srgbClr val="F79646">
                    <a:lumMod val="40000"/>
                    <a:lumOff val="6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ugustus" pitchFamily="2" charset="0"/>
                <a:ea typeface="+mn-ea"/>
                <a:cs typeface="+mn-cs"/>
              </a:rPr>
              <a:t>Ephesians 1:7</a:t>
            </a:r>
          </a:p>
          <a:p>
            <a:pPr marL="2743200" marR="0" lvl="0" indent="-9144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3000" b="1" dirty="0">
                <a:solidFill>
                  <a:srgbClr val="F79646">
                    <a:lumMod val="40000"/>
                    <a:lumOff val="6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ugustus" pitchFamily="2" charset="0"/>
              </a:rPr>
              <a:t>Ephesians 5:23</a:t>
            </a:r>
          </a:p>
          <a:p>
            <a:pPr marL="2743200" marR="0" lvl="0" indent="-9144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3000" b="1" i="0" u="none" strike="noStrike" kern="1200" cap="none" spc="0" normalizeH="0" baseline="0" noProof="0" dirty="0">
                <a:ln>
                  <a:noFill/>
                </a:ln>
                <a:solidFill>
                  <a:srgbClr val="F79646">
                    <a:lumMod val="40000"/>
                    <a:lumOff val="6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ugustus" pitchFamily="2" charset="0"/>
                <a:ea typeface="+mn-ea"/>
                <a:cs typeface="+mn-cs"/>
              </a:rPr>
              <a:t>1</a:t>
            </a:r>
            <a:r>
              <a:rPr kumimoji="0" lang="en-US" sz="3000" b="1" i="0" u="none" strike="noStrike" kern="1200" cap="none" spc="0" normalizeH="0" baseline="30000" noProof="0" dirty="0">
                <a:ln>
                  <a:noFill/>
                </a:ln>
                <a:solidFill>
                  <a:srgbClr val="F79646">
                    <a:lumMod val="40000"/>
                    <a:lumOff val="6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ugustus" pitchFamily="2" charset="0"/>
                <a:ea typeface="+mn-ea"/>
                <a:cs typeface="+mn-cs"/>
              </a:rPr>
              <a:t>st</a:t>
            </a:r>
            <a:r>
              <a:rPr kumimoji="0" lang="en-US" sz="3000" b="1" i="0" u="none" strike="noStrike" kern="1200" cap="none" spc="0" normalizeH="0" baseline="0" noProof="0" dirty="0">
                <a:ln>
                  <a:noFill/>
                </a:ln>
                <a:solidFill>
                  <a:srgbClr val="F79646">
                    <a:lumMod val="40000"/>
                    <a:lumOff val="6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ugustus" pitchFamily="2" charset="0"/>
                <a:ea typeface="+mn-ea"/>
                <a:cs typeface="+mn-cs"/>
              </a:rPr>
              <a:t> Corinthians 12:13</a:t>
            </a:r>
          </a:p>
          <a:p>
            <a:pPr marL="1828800" marR="0" lvl="0" indent="-9144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lphaUcPeriod" startAt="3"/>
              <a:tabLst/>
              <a:defRPr/>
            </a:pPr>
            <a:r>
              <a:rPr kumimoji="0" lang="en-US" sz="3000" b="1" i="0" u="none" strike="noStrike" kern="1200" cap="none" spc="0" normalizeH="0" baseline="0" noProof="0" dirty="0">
                <a:ln>
                  <a:noFill/>
                </a:ln>
                <a:solidFill>
                  <a:srgbClr val="F79646">
                    <a:lumMod val="40000"/>
                    <a:lumOff val="6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ugustus" pitchFamily="2" charset="0"/>
                <a:ea typeface="+mn-ea"/>
                <a:cs typeface="+mn-cs"/>
              </a:rPr>
              <a:t>Ephesians 3:10-11, 21</a:t>
            </a:r>
          </a:p>
          <a:p>
            <a:pPr marL="1828800" indent="-914400">
              <a:buFont typeface="+mj-lt"/>
              <a:buAutoNum type="alphaUcPeriod" startAt="3"/>
            </a:pPr>
            <a:r>
              <a:rPr lang="en-US" sz="3000" b="1" dirty="0">
                <a:solidFill>
                  <a:srgbClr val="F79646">
                    <a:lumMod val="40000"/>
                    <a:lumOff val="6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ugustus" pitchFamily="2" charset="0"/>
              </a:rPr>
              <a:t>1</a:t>
            </a:r>
            <a:r>
              <a:rPr lang="en-US" sz="3000" b="1" baseline="30000" dirty="0">
                <a:solidFill>
                  <a:srgbClr val="F79646">
                    <a:lumMod val="40000"/>
                    <a:lumOff val="6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ugustus" pitchFamily="2" charset="0"/>
              </a:rPr>
              <a:t>st</a:t>
            </a:r>
            <a:r>
              <a:rPr lang="en-US" sz="3000" b="1" dirty="0">
                <a:solidFill>
                  <a:srgbClr val="F79646">
                    <a:lumMod val="40000"/>
                    <a:lumOff val="6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ugustus" pitchFamily="2" charset="0"/>
              </a:rPr>
              <a:t> Timothy 3:15; Micah 4:1-3</a:t>
            </a:r>
          </a:p>
        </p:txBody>
      </p:sp>
    </p:spTree>
    <p:extLst>
      <p:ext uri="{BB962C8B-B14F-4D97-AF65-F5344CB8AC3E}">
        <p14:creationId xmlns:p14="http://schemas.microsoft.com/office/powerpoint/2010/main" val="42055340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>
          <a:extLst>
            <a:ext uri="{FF2B5EF4-FFF2-40B4-BE49-F238E27FC236}">
              <a16:creationId xmlns:a16="http://schemas.microsoft.com/office/drawing/2014/main" id="{0C789052-4774-488B-EC65-AEAA80CC6C9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Brown background Images - Free Download on Freepik">
            <a:extLst>
              <a:ext uri="{FF2B5EF4-FFF2-40B4-BE49-F238E27FC236}">
                <a16:creationId xmlns:a16="http://schemas.microsoft.com/office/drawing/2014/main" id="{E603146A-12F9-73D8-A591-E8632CAF162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293" b="8121"/>
          <a:stretch>
            <a:fillRect/>
          </a:stretch>
        </p:blipFill>
        <p:spPr bwMode="auto">
          <a:xfrm>
            <a:off x="0" y="0"/>
            <a:ext cx="12191980" cy="6857990"/>
          </a:xfrm>
          <a:prstGeom prst="rect">
            <a:avLst/>
          </a:prstGeom>
          <a:solidFill>
            <a:srgbClr val="FFFFFF"/>
          </a:solidFill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4EA5C069-F20A-8038-F56B-E2B70CE824DF}"/>
              </a:ext>
            </a:extLst>
          </p:cNvPr>
          <p:cNvSpPr txBox="1"/>
          <p:nvPr/>
        </p:nvSpPr>
        <p:spPr>
          <a:xfrm>
            <a:off x="0" y="-103659"/>
            <a:ext cx="12192000" cy="1477328"/>
          </a:xfrm>
          <a:prstGeom prst="rect">
            <a:avLst/>
          </a:prstGeom>
          <a:noFill/>
          <a:effectLst>
            <a:glow rad="127000">
              <a:schemeClr val="tx1"/>
            </a:glow>
          </a:effectLst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4500" b="1" i="0" u="none" strike="noStrike" kern="1200" cap="none" spc="0" normalizeH="0" baseline="0" noProof="0" dirty="0">
              <a:ln>
                <a:noFill/>
              </a:ln>
              <a:solidFill>
                <a:srgbClr val="F79646">
                  <a:lumMod val="60000"/>
                  <a:lumOff val="40000"/>
                </a:srgb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Augustus" pitchFamily="2" charset="0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500" b="1" i="0" u="none" strike="noStrike" kern="1200" cap="none" spc="0" normalizeH="0" baseline="0" noProof="0" dirty="0">
                <a:ln>
                  <a:noFill/>
                </a:ln>
                <a:solidFill>
                  <a:srgbClr val="F79646">
                    <a:lumMod val="60000"/>
                    <a:lumOff val="40000"/>
                  </a:srgbClr>
                </a:solidFill>
                <a:effectLst>
                  <a:glow rad="127000">
                    <a:prstClr val="black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ugustus" pitchFamily="2" charset="0"/>
                <a:ea typeface="+mn-ea"/>
                <a:cs typeface="+mn-cs"/>
              </a:rPr>
              <a:t>Beyond “Non-Denominational”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2E9C4BF-DFF9-51E1-01F0-34D4FEB14C2B}"/>
              </a:ext>
            </a:extLst>
          </p:cNvPr>
          <p:cNvSpPr txBox="1"/>
          <p:nvPr/>
        </p:nvSpPr>
        <p:spPr>
          <a:xfrm>
            <a:off x="0" y="1373669"/>
            <a:ext cx="12191980" cy="53245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914400" marR="0" lvl="0" indent="-9144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romanUcPeriod"/>
              <a:tabLst/>
              <a:defRPr/>
            </a:pPr>
            <a:endParaRPr kumimoji="0" lang="en-US" sz="35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>
                <a:glow rad="63500">
                  <a:srgbClr val="F79646">
                    <a:lumMod val="60000"/>
                    <a:lumOff val="40000"/>
                  </a:srgb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Augustus" pitchFamily="2" charset="0"/>
              <a:ea typeface="+mn-ea"/>
              <a:cs typeface="+mn-cs"/>
            </a:endParaRPr>
          </a:p>
          <a:p>
            <a:pPr marL="914400" marR="0" lvl="0" indent="-9144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romanUcPeriod" startAt="3"/>
              <a:tabLst/>
              <a:defRPr/>
            </a:pPr>
            <a:r>
              <a:rPr kumimoji="0" lang="en-US" sz="35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glow rad="63500">
                    <a:srgbClr val="F79646">
                      <a:lumMod val="60000"/>
                      <a:lumOff val="4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ugustus" pitchFamily="2" charset="0"/>
                <a:ea typeface="+mn-ea"/>
                <a:cs typeface="+mn-cs"/>
              </a:rPr>
              <a:t>We Mean “Anti-Denominational”</a:t>
            </a:r>
          </a:p>
          <a:p>
            <a:pPr marL="1828800" marR="0" lvl="0" indent="-9144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lphaUcPeriod"/>
              <a:tabLst/>
              <a:defRPr/>
            </a:pPr>
            <a:r>
              <a:rPr kumimoji="0" lang="en-US" sz="3000" b="1" i="0" u="none" strike="noStrike" kern="1200" cap="none" spc="0" normalizeH="0" baseline="0" noProof="0" dirty="0">
                <a:ln>
                  <a:noFill/>
                </a:ln>
                <a:solidFill>
                  <a:srgbClr val="F79646">
                    <a:lumMod val="40000"/>
                    <a:lumOff val="6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ugustus" pitchFamily="2" charset="0"/>
                <a:ea typeface="+mn-ea"/>
                <a:cs typeface="+mn-cs"/>
              </a:rPr>
              <a:t>Romans 16:16</a:t>
            </a:r>
          </a:p>
          <a:p>
            <a:pPr marL="2743200" marR="0" lvl="0" indent="-9144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3000" b="1" dirty="0">
                <a:solidFill>
                  <a:srgbClr val="F79646">
                    <a:lumMod val="40000"/>
                    <a:lumOff val="6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ugustus" pitchFamily="2" charset="0"/>
              </a:rPr>
              <a:t>Revelation 1:4</a:t>
            </a:r>
          </a:p>
          <a:p>
            <a:pPr marL="2743200" marR="0" lvl="0" indent="-9144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3000" b="1" i="0" u="none" strike="noStrike" kern="1200" cap="none" spc="0" normalizeH="0" baseline="0" noProof="0" dirty="0">
                <a:ln>
                  <a:noFill/>
                </a:ln>
                <a:solidFill>
                  <a:srgbClr val="F79646">
                    <a:lumMod val="40000"/>
                    <a:lumOff val="6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ugustus" pitchFamily="2" charset="0"/>
                <a:ea typeface="+mn-ea"/>
                <a:cs typeface="+mn-cs"/>
              </a:rPr>
              <a:t>Revelation 2:1, 8, 12, 18; 3:1, 7, 14</a:t>
            </a:r>
            <a:endParaRPr lang="en-US" sz="3000" b="1" noProof="0" dirty="0">
              <a:solidFill>
                <a:srgbClr val="F79646">
                  <a:lumMod val="40000"/>
                  <a:lumOff val="60000"/>
                </a:srgb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ugustus" pitchFamily="2" charset="0"/>
            </a:endParaRPr>
          </a:p>
          <a:p>
            <a:pPr marL="2743200" marR="0" lvl="0" indent="-9144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3000" b="1" i="0" u="none" strike="noStrike" kern="1200" cap="none" spc="0" normalizeH="0" baseline="0" noProof="0" dirty="0">
                <a:ln>
                  <a:noFill/>
                </a:ln>
                <a:solidFill>
                  <a:srgbClr val="F79646">
                    <a:lumMod val="40000"/>
                    <a:lumOff val="6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ugustus" pitchFamily="2" charset="0"/>
                <a:ea typeface="+mn-ea"/>
                <a:cs typeface="+mn-cs"/>
              </a:rPr>
              <a:t>Acts 14:23</a:t>
            </a:r>
          </a:p>
          <a:p>
            <a:pPr marL="2743200" marR="0" lvl="0" indent="-9144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3000" b="1" dirty="0">
                <a:solidFill>
                  <a:srgbClr val="F79646">
                    <a:lumMod val="40000"/>
                    <a:lumOff val="6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ugustus" pitchFamily="2" charset="0"/>
              </a:rPr>
              <a:t>1</a:t>
            </a:r>
            <a:r>
              <a:rPr lang="en-US" sz="3000" b="1" baseline="30000" dirty="0">
                <a:solidFill>
                  <a:srgbClr val="F79646">
                    <a:lumMod val="40000"/>
                    <a:lumOff val="6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ugustus" pitchFamily="2" charset="0"/>
              </a:rPr>
              <a:t>st</a:t>
            </a:r>
            <a:r>
              <a:rPr lang="en-US" sz="3000" b="1" dirty="0">
                <a:solidFill>
                  <a:srgbClr val="F79646">
                    <a:lumMod val="40000"/>
                    <a:lumOff val="6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ugustus" pitchFamily="2" charset="0"/>
              </a:rPr>
              <a:t> Corinthians 11:17-20; 14:23</a:t>
            </a:r>
          </a:p>
          <a:p>
            <a:pPr marL="1828800" indent="-914400">
              <a:buFont typeface="+mj-lt"/>
              <a:buAutoNum type="alphaUcPeriod" startAt="2"/>
            </a:pPr>
            <a:r>
              <a:rPr lang="en-US" sz="3000" b="1" dirty="0">
                <a:solidFill>
                  <a:srgbClr val="F79646">
                    <a:lumMod val="40000"/>
                    <a:lumOff val="6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ugustus" pitchFamily="2" charset="0"/>
              </a:rPr>
              <a:t>Ephesians 1:22-23</a:t>
            </a:r>
          </a:p>
          <a:p>
            <a:pPr marL="1828800" indent="-914400">
              <a:buFont typeface="+mj-lt"/>
              <a:buAutoNum type="alphaUcPeriod" startAt="2"/>
            </a:pPr>
            <a:r>
              <a:rPr lang="en-US" sz="3000" b="1" dirty="0">
                <a:solidFill>
                  <a:srgbClr val="F79646">
                    <a:lumMod val="40000"/>
                    <a:lumOff val="6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ugustus" pitchFamily="2" charset="0"/>
              </a:rPr>
              <a:t>Colossians 1:18; 2:19</a:t>
            </a:r>
          </a:p>
          <a:p>
            <a:pPr marL="1828800" lvl="0" indent="-914400">
              <a:buFont typeface="+mj-lt"/>
              <a:buAutoNum type="alphaUcPeriod" startAt="2"/>
              <a:defRPr/>
            </a:pPr>
            <a:r>
              <a:rPr lang="en-US" sz="3000" b="1" dirty="0">
                <a:solidFill>
                  <a:srgbClr val="F79646">
                    <a:lumMod val="40000"/>
                    <a:lumOff val="6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ugustus" pitchFamily="2" charset="0"/>
              </a:rPr>
              <a:t>Ephesians 4:4-6; 1</a:t>
            </a:r>
            <a:r>
              <a:rPr lang="en-US" sz="3000" b="1" baseline="30000" dirty="0">
                <a:solidFill>
                  <a:srgbClr val="F79646">
                    <a:lumMod val="40000"/>
                    <a:lumOff val="6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ugustus" pitchFamily="2" charset="0"/>
              </a:rPr>
              <a:t>st</a:t>
            </a:r>
            <a:r>
              <a:rPr lang="en-US" sz="3000" b="1" dirty="0">
                <a:solidFill>
                  <a:srgbClr val="F79646">
                    <a:lumMod val="40000"/>
                    <a:lumOff val="6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ugustus" pitchFamily="2" charset="0"/>
              </a:rPr>
              <a:t> Corinthians 8:5-6</a:t>
            </a:r>
          </a:p>
          <a:p>
            <a:pPr marL="1828800" lvl="0" indent="-914400">
              <a:buFont typeface="+mj-lt"/>
              <a:buAutoNum type="alphaUcPeriod" startAt="2"/>
              <a:defRPr/>
            </a:pPr>
            <a:r>
              <a:rPr lang="en-US" sz="3000" b="1" dirty="0">
                <a:solidFill>
                  <a:srgbClr val="F79646">
                    <a:lumMod val="40000"/>
                    <a:lumOff val="6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ugustus" pitchFamily="2" charset="0"/>
              </a:rPr>
              <a:t>Psalm 127:1; Matthew 15:13</a:t>
            </a:r>
          </a:p>
        </p:txBody>
      </p:sp>
    </p:spTree>
    <p:extLst>
      <p:ext uri="{BB962C8B-B14F-4D97-AF65-F5344CB8AC3E}">
        <p14:creationId xmlns:p14="http://schemas.microsoft.com/office/powerpoint/2010/main" val="16144259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5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9254</TotalTime>
  <Words>111</Words>
  <Application>Microsoft Office PowerPoint</Application>
  <PresentationFormat>Widescreen</PresentationFormat>
  <Paragraphs>34</Paragraphs>
  <Slides>4</Slides>
  <Notes>0</Notes>
  <HiddenSlides>4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Augustus</vt:lpstr>
      <vt:lpstr>Calibri</vt:lpstr>
      <vt:lpstr>5_Office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Rachel Dockens</dc:creator>
  <cp:lastModifiedBy>Bryan Dockens</cp:lastModifiedBy>
  <cp:revision>1254</cp:revision>
  <dcterms:created xsi:type="dcterms:W3CDTF">2023-05-27T00:35:32Z</dcterms:created>
  <dcterms:modified xsi:type="dcterms:W3CDTF">2025-10-19T14:09:31Z</dcterms:modified>
</cp:coreProperties>
</file>