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69" r:id="rId4"/>
    <p:sldId id="270" r:id="rId5"/>
    <p:sldId id="271" r:id="rId6"/>
    <p:sldId id="272" r:id="rId7"/>
    <p:sldId id="276" r:id="rId8"/>
    <p:sldId id="273" r:id="rId9"/>
    <p:sldId id="27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B0864E-BE65-4E32-9205-59AB86C877BF}" v="15" dt="2025-10-03T19:08:11.3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on, Martin Jr CTR DTRA IT (USA)" userId="363996b4-5a80-4041-811a-eba20fa438c1" providerId="ADAL" clId="{C9B0864E-BE65-4E32-9205-59AB86C877BF}"/>
    <pc:docChg chg="undo redo custSel addSld delSld modSld sldOrd">
      <pc:chgData name="Anderson, Martin Jr CTR DTRA IT (USA)" userId="363996b4-5a80-4041-811a-eba20fa438c1" providerId="ADAL" clId="{C9B0864E-BE65-4E32-9205-59AB86C877BF}" dt="2025-10-03T19:08:16.364" v="1825" actId="1076"/>
      <pc:docMkLst>
        <pc:docMk/>
      </pc:docMkLst>
      <pc:sldChg chg="addSp delSp modSp mod">
        <pc:chgData name="Anderson, Martin Jr CTR DTRA IT (USA)" userId="363996b4-5a80-4041-811a-eba20fa438c1" providerId="ADAL" clId="{C9B0864E-BE65-4E32-9205-59AB86C877BF}" dt="2025-10-02T18:12:31.918" v="1057" actId="20577"/>
        <pc:sldMkLst>
          <pc:docMk/>
          <pc:sldMk cId="2058147374" sldId="256"/>
        </pc:sldMkLst>
        <pc:spChg chg="add del">
          <ac:chgData name="Anderson, Martin Jr CTR DTRA IT (USA)" userId="363996b4-5a80-4041-811a-eba20fa438c1" providerId="ADAL" clId="{C9B0864E-BE65-4E32-9205-59AB86C877BF}" dt="2025-10-02T16:52:25.694" v="1" actId="11529"/>
          <ac:spMkLst>
            <pc:docMk/>
            <pc:sldMk cId="2058147374" sldId="256"/>
            <ac:spMk id="2" creationId="{E1CEDE85-D255-2B3C-D4E7-8A70FBD4E96E}"/>
          </ac:spMkLst>
        </pc:spChg>
        <pc:spChg chg="mod">
          <ac:chgData name="Anderson, Martin Jr CTR DTRA IT (USA)" userId="363996b4-5a80-4041-811a-eba20fa438c1" providerId="ADAL" clId="{C9B0864E-BE65-4E32-9205-59AB86C877BF}" dt="2025-10-02T18:12:31.918" v="1057" actId="20577"/>
          <ac:spMkLst>
            <pc:docMk/>
            <pc:sldMk cId="2058147374" sldId="256"/>
            <ac:spMk id="201" creationId="{C9E04F34-AA11-404F-CCB5-0D667220E7EB}"/>
          </ac:spMkLst>
        </pc:spChg>
        <pc:picChg chg="mod">
          <ac:chgData name="Anderson, Martin Jr CTR DTRA IT (USA)" userId="363996b4-5a80-4041-811a-eba20fa438c1" providerId="ADAL" clId="{C9B0864E-BE65-4E32-9205-59AB86C877BF}" dt="2025-10-02T16:59:23.560" v="10" actId="14861"/>
          <ac:picMkLst>
            <pc:docMk/>
            <pc:sldMk cId="2058147374" sldId="256"/>
            <ac:picMk id="199" creationId="{A3CB1A25-A430-8361-E909-661EB8C1CB39}"/>
          </ac:picMkLst>
        </pc:picChg>
      </pc:sldChg>
      <pc:sldChg chg="del">
        <pc:chgData name="Anderson, Martin Jr CTR DTRA IT (USA)" userId="363996b4-5a80-4041-811a-eba20fa438c1" providerId="ADAL" clId="{C9B0864E-BE65-4E32-9205-59AB86C877BF}" dt="2025-10-02T18:01:10.478" v="994" actId="47"/>
        <pc:sldMkLst>
          <pc:docMk/>
          <pc:sldMk cId="630132764" sldId="257"/>
        </pc:sldMkLst>
      </pc:sldChg>
      <pc:sldChg chg="del">
        <pc:chgData name="Anderson, Martin Jr CTR DTRA IT (USA)" userId="363996b4-5a80-4041-811a-eba20fa438c1" providerId="ADAL" clId="{C9B0864E-BE65-4E32-9205-59AB86C877BF}" dt="2025-10-02T18:01:09.957" v="993" actId="47"/>
        <pc:sldMkLst>
          <pc:docMk/>
          <pc:sldMk cId="1392385260" sldId="258"/>
        </pc:sldMkLst>
      </pc:sldChg>
      <pc:sldChg chg="del">
        <pc:chgData name="Anderson, Martin Jr CTR DTRA IT (USA)" userId="363996b4-5a80-4041-811a-eba20fa438c1" providerId="ADAL" clId="{C9B0864E-BE65-4E32-9205-59AB86C877BF}" dt="2025-10-02T18:01:09.439" v="992" actId="47"/>
        <pc:sldMkLst>
          <pc:docMk/>
          <pc:sldMk cId="2347109369" sldId="259"/>
        </pc:sldMkLst>
      </pc:sldChg>
      <pc:sldChg chg="del">
        <pc:chgData name="Anderson, Martin Jr CTR DTRA IT (USA)" userId="363996b4-5a80-4041-811a-eba20fa438c1" providerId="ADAL" clId="{C9B0864E-BE65-4E32-9205-59AB86C877BF}" dt="2025-10-02T18:01:08.648" v="991" actId="47"/>
        <pc:sldMkLst>
          <pc:docMk/>
          <pc:sldMk cId="1264851306" sldId="260"/>
        </pc:sldMkLst>
      </pc:sldChg>
      <pc:sldChg chg="del">
        <pc:chgData name="Anderson, Martin Jr CTR DTRA IT (USA)" userId="363996b4-5a80-4041-811a-eba20fa438c1" providerId="ADAL" clId="{C9B0864E-BE65-4E32-9205-59AB86C877BF}" dt="2025-10-02T18:01:10.994" v="995" actId="47"/>
        <pc:sldMkLst>
          <pc:docMk/>
          <pc:sldMk cId="2214925668" sldId="261"/>
        </pc:sldMkLst>
      </pc:sldChg>
      <pc:sldChg chg="del">
        <pc:chgData name="Anderson, Martin Jr CTR DTRA IT (USA)" userId="363996b4-5a80-4041-811a-eba20fa438c1" providerId="ADAL" clId="{C9B0864E-BE65-4E32-9205-59AB86C877BF}" dt="2025-10-02T18:01:11.455" v="996" actId="47"/>
        <pc:sldMkLst>
          <pc:docMk/>
          <pc:sldMk cId="173866160" sldId="262"/>
        </pc:sldMkLst>
      </pc:sldChg>
      <pc:sldChg chg="del">
        <pc:chgData name="Anderson, Martin Jr CTR DTRA IT (USA)" userId="363996b4-5a80-4041-811a-eba20fa438c1" providerId="ADAL" clId="{C9B0864E-BE65-4E32-9205-59AB86C877BF}" dt="2025-10-02T18:01:11.974" v="997" actId="47"/>
        <pc:sldMkLst>
          <pc:docMk/>
          <pc:sldMk cId="228229460" sldId="263"/>
        </pc:sldMkLst>
      </pc:sldChg>
      <pc:sldChg chg="del">
        <pc:chgData name="Anderson, Martin Jr CTR DTRA IT (USA)" userId="363996b4-5a80-4041-811a-eba20fa438c1" providerId="ADAL" clId="{C9B0864E-BE65-4E32-9205-59AB86C877BF}" dt="2025-10-02T18:01:12.465" v="998" actId="47"/>
        <pc:sldMkLst>
          <pc:docMk/>
          <pc:sldMk cId="2413770653" sldId="264"/>
        </pc:sldMkLst>
      </pc:sldChg>
      <pc:sldChg chg="del">
        <pc:chgData name="Anderson, Martin Jr CTR DTRA IT (USA)" userId="363996b4-5a80-4041-811a-eba20fa438c1" providerId="ADAL" clId="{C9B0864E-BE65-4E32-9205-59AB86C877BF}" dt="2025-10-02T18:01:13.030" v="999" actId="47"/>
        <pc:sldMkLst>
          <pc:docMk/>
          <pc:sldMk cId="967435964" sldId="265"/>
        </pc:sldMkLst>
      </pc:sldChg>
      <pc:sldChg chg="addSp delSp modSp mod">
        <pc:chgData name="Anderson, Martin Jr CTR DTRA IT (USA)" userId="363996b4-5a80-4041-811a-eba20fa438c1" providerId="ADAL" clId="{C9B0864E-BE65-4E32-9205-59AB86C877BF}" dt="2025-10-03T18:56:03.323" v="1162" actId="122"/>
        <pc:sldMkLst>
          <pc:docMk/>
          <pc:sldMk cId="12012304" sldId="266"/>
        </pc:sldMkLst>
        <pc:spChg chg="mod">
          <ac:chgData name="Anderson, Martin Jr CTR DTRA IT (USA)" userId="363996b4-5a80-4041-811a-eba20fa438c1" providerId="ADAL" clId="{C9B0864E-BE65-4E32-9205-59AB86C877BF}" dt="2025-10-03T18:55:53.933" v="1160" actId="122"/>
          <ac:spMkLst>
            <pc:docMk/>
            <pc:sldMk cId="12012304" sldId="266"/>
            <ac:spMk id="3" creationId="{FD6D799B-1FC7-A1D4-83E4-7EFDAE21617F}"/>
          </ac:spMkLst>
        </pc:spChg>
        <pc:spChg chg="mod">
          <ac:chgData name="Anderson, Martin Jr CTR DTRA IT (USA)" userId="363996b4-5a80-4041-811a-eba20fa438c1" providerId="ADAL" clId="{C9B0864E-BE65-4E32-9205-59AB86C877BF}" dt="2025-10-03T18:55:58.773" v="1161" actId="122"/>
          <ac:spMkLst>
            <pc:docMk/>
            <pc:sldMk cId="12012304" sldId="266"/>
            <ac:spMk id="8" creationId="{C32B5F4D-E5F1-4553-5CC2-B30C325F2E2C}"/>
          </ac:spMkLst>
        </pc:spChg>
        <pc:spChg chg="mod">
          <ac:chgData name="Anderson, Martin Jr CTR DTRA IT (USA)" userId="363996b4-5a80-4041-811a-eba20fa438c1" providerId="ADAL" clId="{C9B0864E-BE65-4E32-9205-59AB86C877BF}" dt="2025-10-03T18:56:03.323" v="1162" actId="122"/>
          <ac:spMkLst>
            <pc:docMk/>
            <pc:sldMk cId="12012304" sldId="266"/>
            <ac:spMk id="10" creationId="{FF94E213-20AD-0C69-DD2E-C41044426887}"/>
          </ac:spMkLst>
        </pc:spChg>
        <pc:spChg chg="mod">
          <ac:chgData name="Anderson, Martin Jr CTR DTRA IT (USA)" userId="363996b4-5a80-4041-811a-eba20fa438c1" providerId="ADAL" clId="{C9B0864E-BE65-4E32-9205-59AB86C877BF}" dt="2025-10-02T17:38:46.577" v="888" actId="1076"/>
          <ac:spMkLst>
            <pc:docMk/>
            <pc:sldMk cId="12012304" sldId="266"/>
            <ac:spMk id="17" creationId="{E59EDEF0-E0D9-5548-5437-D467CEB9C433}"/>
          </ac:spMkLst>
        </pc:spChg>
        <pc:picChg chg="add mod">
          <ac:chgData name="Anderson, Martin Jr CTR DTRA IT (USA)" userId="363996b4-5a80-4041-811a-eba20fa438c1" providerId="ADAL" clId="{C9B0864E-BE65-4E32-9205-59AB86C877BF}" dt="2025-10-03T18:55:16.023" v="1159" actId="1037"/>
          <ac:picMkLst>
            <pc:docMk/>
            <pc:sldMk cId="12012304" sldId="266"/>
            <ac:picMk id="2" creationId="{A22D3701-64E1-8F6E-E879-BA42219E186B}"/>
          </ac:picMkLst>
        </pc:picChg>
        <pc:picChg chg="del mod">
          <ac:chgData name="Anderson, Martin Jr CTR DTRA IT (USA)" userId="363996b4-5a80-4041-811a-eba20fa438c1" providerId="ADAL" clId="{C9B0864E-BE65-4E32-9205-59AB86C877BF}" dt="2025-10-03T18:53:15.783" v="1073" actId="478"/>
          <ac:picMkLst>
            <pc:docMk/>
            <pc:sldMk cId="12012304" sldId="266"/>
            <ac:picMk id="5" creationId="{18670345-F347-3E2D-7616-7EB096F44A6F}"/>
          </ac:picMkLst>
        </pc:picChg>
        <pc:picChg chg="mod">
          <ac:chgData name="Anderson, Martin Jr CTR DTRA IT (USA)" userId="363996b4-5a80-4041-811a-eba20fa438c1" providerId="ADAL" clId="{C9B0864E-BE65-4E32-9205-59AB86C877BF}" dt="2025-10-02T17:00:53.600" v="18" actId="14861"/>
          <ac:picMkLst>
            <pc:docMk/>
            <pc:sldMk cId="12012304" sldId="266"/>
            <ac:picMk id="6" creationId="{2173EBA4-5B92-3281-87FE-C2880C563643}"/>
          </ac:picMkLst>
        </pc:picChg>
        <pc:picChg chg="mod">
          <ac:chgData name="Anderson, Martin Jr CTR DTRA IT (USA)" userId="363996b4-5a80-4041-811a-eba20fa438c1" providerId="ADAL" clId="{C9B0864E-BE65-4E32-9205-59AB86C877BF}" dt="2025-10-02T17:01:01.234" v="19" actId="14861"/>
          <ac:picMkLst>
            <pc:docMk/>
            <pc:sldMk cId="12012304" sldId="266"/>
            <ac:picMk id="7" creationId="{A542952B-64C4-31DB-081F-2112B81378E7}"/>
          </ac:picMkLst>
        </pc:picChg>
      </pc:sldChg>
      <pc:sldChg chg="del">
        <pc:chgData name="Anderson, Martin Jr CTR DTRA IT (USA)" userId="363996b4-5a80-4041-811a-eba20fa438c1" providerId="ADAL" clId="{C9B0864E-BE65-4E32-9205-59AB86C877BF}" dt="2025-10-02T18:01:15.738" v="1001" actId="47"/>
        <pc:sldMkLst>
          <pc:docMk/>
          <pc:sldMk cId="1535690314" sldId="267"/>
        </pc:sldMkLst>
      </pc:sldChg>
      <pc:sldChg chg="del">
        <pc:chgData name="Anderson, Martin Jr CTR DTRA IT (USA)" userId="363996b4-5a80-4041-811a-eba20fa438c1" providerId="ADAL" clId="{C9B0864E-BE65-4E32-9205-59AB86C877BF}" dt="2025-10-02T18:01:13.701" v="1000" actId="47"/>
        <pc:sldMkLst>
          <pc:docMk/>
          <pc:sldMk cId="2713208607" sldId="268"/>
        </pc:sldMkLst>
      </pc:sldChg>
      <pc:sldChg chg="modSp mod">
        <pc:chgData name="Anderson, Martin Jr CTR DTRA IT (USA)" userId="363996b4-5a80-4041-811a-eba20fa438c1" providerId="ADAL" clId="{C9B0864E-BE65-4E32-9205-59AB86C877BF}" dt="2025-10-02T16:59:37.019" v="11" actId="14861"/>
        <pc:sldMkLst>
          <pc:docMk/>
          <pc:sldMk cId="291025111" sldId="269"/>
        </pc:sldMkLst>
        <pc:picChg chg="mod">
          <ac:chgData name="Anderson, Martin Jr CTR DTRA IT (USA)" userId="363996b4-5a80-4041-811a-eba20fa438c1" providerId="ADAL" clId="{C9B0864E-BE65-4E32-9205-59AB86C877BF}" dt="2025-10-02T16:59:37.019" v="11" actId="14861"/>
          <ac:picMkLst>
            <pc:docMk/>
            <pc:sldMk cId="291025111" sldId="269"/>
            <ac:picMk id="199" creationId="{6E885351-5A13-8D4C-09E2-4786938DA577}"/>
          </ac:picMkLst>
        </pc:picChg>
      </pc:sldChg>
      <pc:sldChg chg="addSp modSp mod">
        <pc:chgData name="Anderson, Martin Jr CTR DTRA IT (USA)" userId="363996b4-5a80-4041-811a-eba20fa438c1" providerId="ADAL" clId="{C9B0864E-BE65-4E32-9205-59AB86C877BF}" dt="2025-10-03T18:58:38.503" v="1813" actId="1076"/>
        <pc:sldMkLst>
          <pc:docMk/>
          <pc:sldMk cId="4210183428" sldId="270"/>
        </pc:sldMkLst>
        <pc:spChg chg="mod">
          <ac:chgData name="Anderson, Martin Jr CTR DTRA IT (USA)" userId="363996b4-5a80-4041-811a-eba20fa438c1" providerId="ADAL" clId="{C9B0864E-BE65-4E32-9205-59AB86C877BF}" dt="2025-10-02T17:17:58.625" v="643" actId="1037"/>
          <ac:spMkLst>
            <pc:docMk/>
            <pc:sldMk cId="4210183428" sldId="270"/>
            <ac:spMk id="6" creationId="{F07D50D2-F62B-3854-E3ED-D0B69EA0DB22}"/>
          </ac:spMkLst>
        </pc:spChg>
        <pc:spChg chg="mod">
          <ac:chgData name="Anderson, Martin Jr CTR DTRA IT (USA)" userId="363996b4-5a80-4041-811a-eba20fa438c1" providerId="ADAL" clId="{C9B0864E-BE65-4E32-9205-59AB86C877BF}" dt="2025-10-02T17:17:38.578" v="591" actId="1037"/>
          <ac:spMkLst>
            <pc:docMk/>
            <pc:sldMk cId="4210183428" sldId="270"/>
            <ac:spMk id="8" creationId="{C6F98607-1CA6-F1EC-099B-D4D32360EFD9}"/>
          </ac:spMkLst>
        </pc:spChg>
        <pc:spChg chg="mod">
          <ac:chgData name="Anderson, Martin Jr CTR DTRA IT (USA)" userId="363996b4-5a80-4041-811a-eba20fa438c1" providerId="ADAL" clId="{C9B0864E-BE65-4E32-9205-59AB86C877BF}" dt="2025-10-02T17:17:47.948" v="613" actId="1037"/>
          <ac:spMkLst>
            <pc:docMk/>
            <pc:sldMk cId="4210183428" sldId="270"/>
            <ac:spMk id="10" creationId="{8BC10E9F-AD8A-576A-51B2-9DBDA6D9DD47}"/>
          </ac:spMkLst>
        </pc:spChg>
        <pc:picChg chg="mod">
          <ac:chgData name="Anderson, Martin Jr CTR DTRA IT (USA)" userId="363996b4-5a80-4041-811a-eba20fa438c1" providerId="ADAL" clId="{C9B0864E-BE65-4E32-9205-59AB86C877BF}" dt="2025-10-03T18:58:15.993" v="1810" actId="1038"/>
          <ac:picMkLst>
            <pc:docMk/>
            <pc:sldMk cId="4210183428" sldId="270"/>
            <ac:picMk id="2" creationId="{0F597C90-AF82-9554-ECC4-D8F40627BCCB}"/>
          </ac:picMkLst>
        </pc:picChg>
        <pc:picChg chg="mod">
          <ac:chgData name="Anderson, Martin Jr CTR DTRA IT (USA)" userId="363996b4-5a80-4041-811a-eba20fa438c1" providerId="ADAL" clId="{C9B0864E-BE65-4E32-9205-59AB86C877BF}" dt="2025-10-03T18:57:47.363" v="1671" actId="1038"/>
          <ac:picMkLst>
            <pc:docMk/>
            <pc:sldMk cId="4210183428" sldId="270"/>
            <ac:picMk id="3" creationId="{7112C628-BBC9-F193-A93E-944705FBB564}"/>
          </ac:picMkLst>
        </pc:picChg>
        <pc:picChg chg="mod">
          <ac:chgData name="Anderson, Martin Jr CTR DTRA IT (USA)" userId="363996b4-5a80-4041-811a-eba20fa438c1" providerId="ADAL" clId="{C9B0864E-BE65-4E32-9205-59AB86C877BF}" dt="2025-10-03T18:58:06.316" v="1784" actId="1037"/>
          <ac:picMkLst>
            <pc:docMk/>
            <pc:sldMk cId="4210183428" sldId="270"/>
            <ac:picMk id="4" creationId="{F552478B-9766-074B-7598-3C0C2CFC2C8A}"/>
          </ac:picMkLst>
        </pc:picChg>
        <pc:picChg chg="add mod">
          <ac:chgData name="Anderson, Martin Jr CTR DTRA IT (USA)" userId="363996b4-5a80-4041-811a-eba20fa438c1" providerId="ADAL" clId="{C9B0864E-BE65-4E32-9205-59AB86C877BF}" dt="2025-10-03T18:58:34.813" v="1812" actId="1076"/>
          <ac:picMkLst>
            <pc:docMk/>
            <pc:sldMk cId="4210183428" sldId="270"/>
            <ac:picMk id="5" creationId="{09D1DC53-2A62-E740-EFEA-9737212237C1}"/>
          </ac:picMkLst>
        </pc:picChg>
        <pc:picChg chg="add mod">
          <ac:chgData name="Anderson, Martin Jr CTR DTRA IT (USA)" userId="363996b4-5a80-4041-811a-eba20fa438c1" providerId="ADAL" clId="{C9B0864E-BE65-4E32-9205-59AB86C877BF}" dt="2025-10-03T18:58:38.503" v="1813" actId="1076"/>
          <ac:picMkLst>
            <pc:docMk/>
            <pc:sldMk cId="4210183428" sldId="270"/>
            <ac:picMk id="7" creationId="{8B3E1289-EC11-E389-A2F3-1EA1544BF710}"/>
          </ac:picMkLst>
        </pc:picChg>
        <pc:picChg chg="add mod">
          <ac:chgData name="Anderson, Martin Jr CTR DTRA IT (USA)" userId="363996b4-5a80-4041-811a-eba20fa438c1" providerId="ADAL" clId="{C9B0864E-BE65-4E32-9205-59AB86C877BF}" dt="2025-10-03T18:58:31.273" v="1811" actId="1076"/>
          <ac:picMkLst>
            <pc:docMk/>
            <pc:sldMk cId="4210183428" sldId="270"/>
            <ac:picMk id="9" creationId="{9494D51B-4CB0-4A6F-BFFC-9DF52BB639C2}"/>
          </ac:picMkLst>
        </pc:picChg>
      </pc:sldChg>
      <pc:sldChg chg="addSp delSp modSp mod">
        <pc:chgData name="Anderson, Martin Jr CTR DTRA IT (USA)" userId="363996b4-5a80-4041-811a-eba20fa438c1" providerId="ADAL" clId="{C9B0864E-BE65-4E32-9205-59AB86C877BF}" dt="2025-10-02T18:28:34.320" v="1072" actId="20577"/>
        <pc:sldMkLst>
          <pc:docMk/>
          <pc:sldMk cId="1686279694" sldId="271"/>
        </pc:sldMkLst>
        <pc:spChg chg="mod">
          <ac:chgData name="Anderson, Martin Jr CTR DTRA IT (USA)" userId="363996b4-5a80-4041-811a-eba20fa438c1" providerId="ADAL" clId="{C9B0864E-BE65-4E32-9205-59AB86C877BF}" dt="2025-10-02T18:28:34.320" v="1072" actId="20577"/>
          <ac:spMkLst>
            <pc:docMk/>
            <pc:sldMk cId="1686279694" sldId="271"/>
            <ac:spMk id="201" creationId="{12565037-3CCD-2ACE-1B39-AC8BA5CF0092}"/>
          </ac:spMkLst>
        </pc:spChg>
        <pc:picChg chg="add mod">
          <ac:chgData name="Anderson, Martin Jr CTR DTRA IT (USA)" userId="363996b4-5a80-4041-811a-eba20fa438c1" providerId="ADAL" clId="{C9B0864E-BE65-4E32-9205-59AB86C877BF}" dt="2025-10-02T17:03:08.940" v="91" actId="14861"/>
          <ac:picMkLst>
            <pc:docMk/>
            <pc:sldMk cId="1686279694" sldId="271"/>
            <ac:picMk id="2" creationId="{69F6536C-1989-B517-DA22-1FE6E548F426}"/>
          </ac:picMkLst>
        </pc:picChg>
        <pc:picChg chg="del mod">
          <ac:chgData name="Anderson, Martin Jr CTR DTRA IT (USA)" userId="363996b4-5a80-4041-811a-eba20fa438c1" providerId="ADAL" clId="{C9B0864E-BE65-4E32-9205-59AB86C877BF}" dt="2025-10-02T17:02:14.810" v="20" actId="478"/>
          <ac:picMkLst>
            <pc:docMk/>
            <pc:sldMk cId="1686279694" sldId="271"/>
            <ac:picMk id="199" creationId="{A0FD191D-86C6-40DC-2CB5-44667A155D5B}"/>
          </ac:picMkLst>
        </pc:picChg>
      </pc:sldChg>
      <pc:sldChg chg="addSp delSp modSp mod">
        <pc:chgData name="Anderson, Martin Jr CTR DTRA IT (USA)" userId="363996b4-5a80-4041-811a-eba20fa438c1" providerId="ADAL" clId="{C9B0864E-BE65-4E32-9205-59AB86C877BF}" dt="2025-10-02T17:33:46.270" v="877" actId="6549"/>
        <pc:sldMkLst>
          <pc:docMk/>
          <pc:sldMk cId="3401690520" sldId="272"/>
        </pc:sldMkLst>
        <pc:spChg chg="mod">
          <ac:chgData name="Anderson, Martin Jr CTR DTRA IT (USA)" userId="363996b4-5a80-4041-811a-eba20fa438c1" providerId="ADAL" clId="{C9B0864E-BE65-4E32-9205-59AB86C877BF}" dt="2025-10-02T17:33:46.270" v="877" actId="6549"/>
          <ac:spMkLst>
            <pc:docMk/>
            <pc:sldMk cId="3401690520" sldId="272"/>
            <ac:spMk id="201" creationId="{17B3E2F7-B1B7-8BB2-ED4B-67C2FEFCA1A7}"/>
          </ac:spMkLst>
        </pc:spChg>
        <pc:picChg chg="add mod">
          <ac:chgData name="Anderson, Martin Jr CTR DTRA IT (USA)" userId="363996b4-5a80-4041-811a-eba20fa438c1" providerId="ADAL" clId="{C9B0864E-BE65-4E32-9205-59AB86C877BF}" dt="2025-10-02T17:23:12.519" v="792" actId="1076"/>
          <ac:picMkLst>
            <pc:docMk/>
            <pc:sldMk cId="3401690520" sldId="272"/>
            <ac:picMk id="2" creationId="{C9110F01-7FA3-FF69-595A-8FA627E80CE7}"/>
          </ac:picMkLst>
        </pc:picChg>
        <pc:picChg chg="del">
          <ac:chgData name="Anderson, Martin Jr CTR DTRA IT (USA)" userId="363996b4-5a80-4041-811a-eba20fa438c1" providerId="ADAL" clId="{C9B0864E-BE65-4E32-9205-59AB86C877BF}" dt="2025-10-02T17:22:17.775" v="644" actId="478"/>
          <ac:picMkLst>
            <pc:docMk/>
            <pc:sldMk cId="3401690520" sldId="272"/>
            <ac:picMk id="199" creationId="{992F9CB4-1C0B-4B25-5BBA-1E458D568773}"/>
          </ac:picMkLst>
        </pc:picChg>
      </pc:sldChg>
      <pc:sldChg chg="delSp modSp mod ord">
        <pc:chgData name="Anderson, Martin Jr CTR DTRA IT (USA)" userId="363996b4-5a80-4041-811a-eba20fa438c1" providerId="ADAL" clId="{C9B0864E-BE65-4E32-9205-59AB86C877BF}" dt="2025-10-03T19:06:15.999" v="1820" actId="20577"/>
        <pc:sldMkLst>
          <pc:docMk/>
          <pc:sldMk cId="2776607085" sldId="273"/>
        </pc:sldMkLst>
        <pc:spChg chg="mod">
          <ac:chgData name="Anderson, Martin Jr CTR DTRA IT (USA)" userId="363996b4-5a80-4041-811a-eba20fa438c1" providerId="ADAL" clId="{C9B0864E-BE65-4E32-9205-59AB86C877BF}" dt="2025-10-03T19:06:15.999" v="1820" actId="20577"/>
          <ac:spMkLst>
            <pc:docMk/>
            <pc:sldMk cId="2776607085" sldId="273"/>
            <ac:spMk id="17" creationId="{D2D6DDE1-B635-D611-67E8-EDACD473921F}"/>
          </ac:spMkLst>
        </pc:spChg>
        <pc:spChg chg="mod">
          <ac:chgData name="Anderson, Martin Jr CTR DTRA IT (USA)" userId="363996b4-5a80-4041-811a-eba20fa438c1" providerId="ADAL" clId="{C9B0864E-BE65-4E32-9205-59AB86C877BF}" dt="2025-10-02T17:57:06.828" v="984" actId="20577"/>
          <ac:spMkLst>
            <pc:docMk/>
            <pc:sldMk cId="2776607085" sldId="273"/>
            <ac:spMk id="201" creationId="{DDD80A25-4190-B718-DC32-247AE77AC4DA}"/>
          </ac:spMkLst>
        </pc:spChg>
        <pc:picChg chg="del">
          <ac:chgData name="Anderson, Martin Jr CTR DTRA IT (USA)" userId="363996b4-5a80-4041-811a-eba20fa438c1" providerId="ADAL" clId="{C9B0864E-BE65-4E32-9205-59AB86C877BF}" dt="2025-10-02T17:44:03.075" v="903" actId="478"/>
          <ac:picMkLst>
            <pc:docMk/>
            <pc:sldMk cId="2776607085" sldId="273"/>
            <ac:picMk id="199" creationId="{6A1E4ED3-FBCF-E116-2B75-6076AE94BAA4}"/>
          </ac:picMkLst>
        </pc:picChg>
      </pc:sldChg>
      <pc:sldChg chg="del">
        <pc:chgData name="Anderson, Martin Jr CTR DTRA IT (USA)" userId="363996b4-5a80-4041-811a-eba20fa438c1" providerId="ADAL" clId="{C9B0864E-BE65-4E32-9205-59AB86C877BF}" dt="2025-10-02T18:01:00.686" v="990" actId="47"/>
        <pc:sldMkLst>
          <pc:docMk/>
          <pc:sldMk cId="2477956289" sldId="274"/>
        </pc:sldMkLst>
      </pc:sldChg>
      <pc:sldChg chg="add del ord">
        <pc:chgData name="Anderson, Martin Jr CTR DTRA IT (USA)" userId="363996b4-5a80-4041-811a-eba20fa438c1" providerId="ADAL" clId="{C9B0864E-BE65-4E32-9205-59AB86C877BF}" dt="2025-10-02T18:02:19.482" v="1007" actId="47"/>
        <pc:sldMkLst>
          <pc:docMk/>
          <pc:sldMk cId="2667455659" sldId="275"/>
        </pc:sldMkLst>
      </pc:sldChg>
      <pc:sldChg chg="addSp delSp modSp add mod ord">
        <pc:chgData name="Anderson, Martin Jr CTR DTRA IT (USA)" userId="363996b4-5a80-4041-811a-eba20fa438c1" providerId="ADAL" clId="{C9B0864E-BE65-4E32-9205-59AB86C877BF}" dt="2025-10-03T19:07:51.112" v="1822"/>
        <pc:sldMkLst>
          <pc:docMk/>
          <pc:sldMk cId="3067466883" sldId="276"/>
        </pc:sldMkLst>
        <pc:spChg chg="mod">
          <ac:chgData name="Anderson, Martin Jr CTR DTRA IT (USA)" userId="363996b4-5a80-4041-811a-eba20fa438c1" providerId="ADAL" clId="{C9B0864E-BE65-4E32-9205-59AB86C877BF}" dt="2025-10-03T19:05:04.801" v="1814" actId="122"/>
          <ac:spMkLst>
            <pc:docMk/>
            <pc:sldMk cId="3067466883" sldId="276"/>
            <ac:spMk id="3" creationId="{1D4DEF79-641B-00F4-00FE-C31ACE22EFCE}"/>
          </ac:spMkLst>
        </pc:spChg>
        <pc:spChg chg="mod">
          <ac:chgData name="Anderson, Martin Jr CTR DTRA IT (USA)" userId="363996b4-5a80-4041-811a-eba20fa438c1" providerId="ADAL" clId="{C9B0864E-BE65-4E32-9205-59AB86C877BF}" dt="2025-10-03T19:05:09.833" v="1815" actId="122"/>
          <ac:spMkLst>
            <pc:docMk/>
            <pc:sldMk cId="3067466883" sldId="276"/>
            <ac:spMk id="8" creationId="{15353335-D8F8-A8A4-A1D8-9CD7B792DB64}"/>
          </ac:spMkLst>
        </pc:spChg>
        <pc:spChg chg="mod">
          <ac:chgData name="Anderson, Martin Jr CTR DTRA IT (USA)" userId="363996b4-5a80-4041-811a-eba20fa438c1" providerId="ADAL" clId="{C9B0864E-BE65-4E32-9205-59AB86C877BF}" dt="2025-10-03T19:05:15.468" v="1816" actId="122"/>
          <ac:spMkLst>
            <pc:docMk/>
            <pc:sldMk cId="3067466883" sldId="276"/>
            <ac:spMk id="10" creationId="{47807F50-7E17-CCBA-98F0-4F4D1FAD99D7}"/>
          </ac:spMkLst>
        </pc:spChg>
        <pc:spChg chg="mod">
          <ac:chgData name="Anderson, Martin Jr CTR DTRA IT (USA)" userId="363996b4-5a80-4041-811a-eba20fa438c1" providerId="ADAL" clId="{C9B0864E-BE65-4E32-9205-59AB86C877BF}" dt="2025-10-02T17:42:00.716" v="902" actId="1076"/>
          <ac:spMkLst>
            <pc:docMk/>
            <pc:sldMk cId="3067466883" sldId="276"/>
            <ac:spMk id="17" creationId="{EEEB53CB-AAB5-0AF0-8872-2C24335CBF13}"/>
          </ac:spMkLst>
        </pc:spChg>
        <pc:picChg chg="add mod">
          <ac:chgData name="Anderson, Martin Jr CTR DTRA IT (USA)" userId="363996b4-5a80-4041-811a-eba20fa438c1" providerId="ADAL" clId="{C9B0864E-BE65-4E32-9205-59AB86C877BF}" dt="2025-10-03T19:07:51.112" v="1822"/>
          <ac:picMkLst>
            <pc:docMk/>
            <pc:sldMk cId="3067466883" sldId="276"/>
            <ac:picMk id="2" creationId="{A0F7E5C7-F0E8-E6D2-DB28-46F21C899325}"/>
          </ac:picMkLst>
        </pc:picChg>
        <pc:picChg chg="del">
          <ac:chgData name="Anderson, Martin Jr CTR DTRA IT (USA)" userId="363996b4-5a80-4041-811a-eba20fa438c1" providerId="ADAL" clId="{C9B0864E-BE65-4E32-9205-59AB86C877BF}" dt="2025-10-03T19:07:49.995" v="1821" actId="478"/>
          <ac:picMkLst>
            <pc:docMk/>
            <pc:sldMk cId="3067466883" sldId="276"/>
            <ac:picMk id="5" creationId="{A444A67E-A1A8-C63B-E851-1F759D6C07B1}"/>
          </ac:picMkLst>
        </pc:picChg>
      </pc:sldChg>
      <pc:sldChg chg="addSp delSp modSp add mod ord">
        <pc:chgData name="Anderson, Martin Jr CTR DTRA IT (USA)" userId="363996b4-5a80-4041-811a-eba20fa438c1" providerId="ADAL" clId="{C9B0864E-BE65-4E32-9205-59AB86C877BF}" dt="2025-10-03T19:08:16.364" v="1825" actId="1076"/>
        <pc:sldMkLst>
          <pc:docMk/>
          <pc:sldMk cId="1484595791" sldId="277"/>
        </pc:sldMkLst>
        <pc:spChg chg="mod">
          <ac:chgData name="Anderson, Martin Jr CTR DTRA IT (USA)" userId="363996b4-5a80-4041-811a-eba20fa438c1" providerId="ADAL" clId="{C9B0864E-BE65-4E32-9205-59AB86C877BF}" dt="2025-10-03T19:05:25.152" v="1817" actId="122"/>
          <ac:spMkLst>
            <pc:docMk/>
            <pc:sldMk cId="1484595791" sldId="277"/>
            <ac:spMk id="3" creationId="{CE510BCD-4951-5016-7414-6CC84DB10537}"/>
          </ac:spMkLst>
        </pc:spChg>
        <pc:spChg chg="mod">
          <ac:chgData name="Anderson, Martin Jr CTR DTRA IT (USA)" userId="363996b4-5a80-4041-811a-eba20fa438c1" providerId="ADAL" clId="{C9B0864E-BE65-4E32-9205-59AB86C877BF}" dt="2025-10-03T19:05:31.033" v="1818" actId="122"/>
          <ac:spMkLst>
            <pc:docMk/>
            <pc:sldMk cId="1484595791" sldId="277"/>
            <ac:spMk id="8" creationId="{04577C68-4C5D-88EB-2CE0-E85093A4BF9F}"/>
          </ac:spMkLst>
        </pc:spChg>
        <pc:spChg chg="mod">
          <ac:chgData name="Anderson, Martin Jr CTR DTRA IT (USA)" userId="363996b4-5a80-4041-811a-eba20fa438c1" providerId="ADAL" clId="{C9B0864E-BE65-4E32-9205-59AB86C877BF}" dt="2025-10-03T19:05:36.198" v="1819" actId="122"/>
          <ac:spMkLst>
            <pc:docMk/>
            <pc:sldMk cId="1484595791" sldId="277"/>
            <ac:spMk id="10" creationId="{966677EC-7038-9E31-CABC-DE9877B755AB}"/>
          </ac:spMkLst>
        </pc:spChg>
        <pc:picChg chg="add mod">
          <ac:chgData name="Anderson, Martin Jr CTR DTRA IT (USA)" userId="363996b4-5a80-4041-811a-eba20fa438c1" providerId="ADAL" clId="{C9B0864E-BE65-4E32-9205-59AB86C877BF}" dt="2025-10-03T19:08:11.399" v="1824"/>
          <ac:picMkLst>
            <pc:docMk/>
            <pc:sldMk cId="1484595791" sldId="277"/>
            <ac:picMk id="2" creationId="{BF8D674A-FF68-D727-4CEF-FE5E83298CF4}"/>
          </ac:picMkLst>
        </pc:picChg>
        <pc:picChg chg="del">
          <ac:chgData name="Anderson, Martin Jr CTR DTRA IT (USA)" userId="363996b4-5a80-4041-811a-eba20fa438c1" providerId="ADAL" clId="{C9B0864E-BE65-4E32-9205-59AB86C877BF}" dt="2025-10-03T19:08:10.396" v="1823" actId="478"/>
          <ac:picMkLst>
            <pc:docMk/>
            <pc:sldMk cId="1484595791" sldId="277"/>
            <ac:picMk id="5" creationId="{5CBD3F89-4327-D675-5146-D3054AF36001}"/>
          </ac:picMkLst>
        </pc:picChg>
        <pc:picChg chg="mod">
          <ac:chgData name="Anderson, Martin Jr CTR DTRA IT (USA)" userId="363996b4-5a80-4041-811a-eba20fa438c1" providerId="ADAL" clId="{C9B0864E-BE65-4E32-9205-59AB86C877BF}" dt="2025-10-03T19:08:16.364" v="1825" actId="1076"/>
          <ac:picMkLst>
            <pc:docMk/>
            <pc:sldMk cId="1484595791" sldId="277"/>
            <ac:picMk id="6" creationId="{41B43490-3482-2747-C000-BCCBF5370D5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20E39-7560-208C-9BB8-3A5382170D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04D608-E76C-6359-0E1C-66F4D03E2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3EBB2D-1834-2BA2-6AA5-4C0BB5774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ED4B0-3E6C-4694-BB9B-94A0C5875F6B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A3652-7639-26E1-CF40-9BEC3262B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11796B-170E-08D6-2AC9-46983FA20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7F46-1F21-4987-AD7C-4A47A9A5D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997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50907-27C7-DEED-631B-B5EFE5CA7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F1E84E-7297-67E4-F2A7-BA5C2C25F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A7C920-FF6D-7380-B3E0-932EDE0B5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ED4B0-3E6C-4694-BB9B-94A0C5875F6B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5B7D66-75A0-2AED-BF98-A0E2C14C0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ABE41-DCA9-3470-28B6-2DBC77697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7F46-1F21-4987-AD7C-4A47A9A5D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852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2F3085-EE9D-028A-DF3F-8BC2F2F12A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4675F5-60B8-60FB-AB53-51E4DDC16F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DB6BC-E6ED-1B52-2DCB-A301F43A0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ED4B0-3E6C-4694-BB9B-94A0C5875F6B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816F0-DF0D-2D53-7489-7484CF53D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6794EB-82BA-4809-C3D6-D92F39490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7F46-1F21-4987-AD7C-4A47A9A5D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690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6D7B4-6AAF-B2E7-FDF2-08BC10A53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D5F2E-52F9-C0FC-E364-D90979F75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0F880D-A1E8-6F9F-FB63-B5CFE88A4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ED4B0-3E6C-4694-BB9B-94A0C5875F6B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4430D-C165-8A1F-389A-5F5E9442D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BDAA0-050A-24FB-58C6-9C0D25BE5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7F46-1F21-4987-AD7C-4A47A9A5D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3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F0BB9-A93A-FE79-D18A-4B679E588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1C5A8D-EC00-B07F-97AB-D5D79EC78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EA370-CB49-76EA-1078-4A21C2BC6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ED4B0-3E6C-4694-BB9B-94A0C5875F6B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62A57-EC95-8C26-AEDA-21C237C36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4CB76-04A1-35B6-69D9-308744A2D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7F46-1F21-4987-AD7C-4A47A9A5D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539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E4477-6DD9-2B60-2786-07EFF827C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FFA99-6500-838D-A1FB-EF2538DE11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D47837-5C54-9CEF-ADA5-5A8E84A710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7795C1-3021-8A77-3A3B-4EADEBBE0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ED4B0-3E6C-4694-BB9B-94A0C5875F6B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BDE00E-D795-B159-2212-6FB0E59D0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D912B-10AE-4D8A-9990-EAE99EF71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7F46-1F21-4987-AD7C-4A47A9A5D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795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A9FC5-3734-D913-376E-A914C3EE8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0E1017-B72C-AA81-9275-E6E27D0B7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3921D9-18DD-2355-AD1E-E2B67E8374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B5FF75-C477-BF68-3F87-9EF7DAE109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C2BAEF-7592-9E74-3C89-C0184AA7F7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CC39BB-90EC-D257-355D-6C773246E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ED4B0-3E6C-4694-BB9B-94A0C5875F6B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779E4F-9914-1B14-2345-4D600A70E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0E88F1-1098-A6B6-0044-6D66D46DB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7F46-1F21-4987-AD7C-4A47A9A5D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213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CE3D1-B792-9881-5276-A66E4636A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469C3A-F4D9-34DC-3F18-DFA69A732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ED4B0-3E6C-4694-BB9B-94A0C5875F6B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4DC13B-241D-DE86-9314-A7F54C967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298A6E-25E0-029D-DAC1-96FC50B0E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7F46-1F21-4987-AD7C-4A47A9A5D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325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925E14-4493-2BB2-5185-A6A49B87F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ED4B0-3E6C-4694-BB9B-94A0C5875F6B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EE2357-9B21-562E-67EE-ADEECB27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73C40-3905-C117-535C-E621FCDDD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7F46-1F21-4987-AD7C-4A47A9A5D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394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96CF9-C243-82CB-377A-D6F24A649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DAD67-51D2-D5AF-255F-BFE0735B8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EB02C2-B4DC-45D2-3AFB-6BCE3088C2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C78531-F2B9-D65E-B45E-7F5A5F5AA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ED4B0-3E6C-4694-BB9B-94A0C5875F6B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B5F9FC-3336-0128-4941-2BE0C6BB7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0EAA87-AAF0-85EF-7670-A3819D44A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7F46-1F21-4987-AD7C-4A47A9A5D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422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52CF7-4CA7-3AE8-4D09-3829FBB26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179B35-E054-145C-2327-C072FD39D0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2E370C-06DA-4694-F01C-760FD60872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86B254-49A4-7A26-8AD9-A14D1B268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ED4B0-3E6C-4694-BB9B-94A0C5875F6B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121EF0-9AA7-00B7-B90F-84D78DBB6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8FBD6-0F56-7184-567D-437F0A02C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7F46-1F21-4987-AD7C-4A47A9A5D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021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F17870-DADB-93F0-C5BC-1D8DA6C73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18D0D-C561-C147-3C8B-F79FE60A9A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845DE-11CB-C8B8-9AC3-4CC721E129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3ED4B0-3E6C-4694-BB9B-94A0C5875F6B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D9E5B1-836C-4966-458D-8D44B13B9E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5CE375-E7F6-FE91-1B33-C5B1FF4384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D47F46-1F21-4987-AD7C-4A47A9A5D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669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f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fif"/><Relationship Id="rId4" Type="http://schemas.openxmlformats.org/officeDocument/2006/relationships/image" Target="../media/image6.jf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f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fif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fif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B33EFB-7799-11B1-1D68-A896DBF56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C939CAC8-7D41-2F92-6C10-B26AD4AD5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9EDEF0-E0D9-5548-5437-D467CEB9C433}"/>
              </a:ext>
            </a:extLst>
          </p:cNvPr>
          <p:cNvSpPr txBox="1"/>
          <p:nvPr/>
        </p:nvSpPr>
        <p:spPr>
          <a:xfrm>
            <a:off x="2439488" y="5323351"/>
            <a:ext cx="7313024" cy="1400400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kern="1200" dirty="0">
                <a:solidFill>
                  <a:schemeClr val="bg1"/>
                </a:solidFill>
                <a:latin typeface="Castellar" panose="020A0402060406010301" pitchFamily="18" charset="0"/>
                <a:ea typeface="+mj-ea"/>
                <a:cs typeface="+mj-cs"/>
              </a:rPr>
              <a:t>Certainties Concerning Christ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kern="1200" dirty="0">
                <a:solidFill>
                  <a:schemeClr val="bg1"/>
                </a:solidFill>
                <a:latin typeface="Castellar" panose="020A0402060406010301" pitchFamily="18" charset="0"/>
                <a:ea typeface="+mj-ea"/>
                <a:cs typeface="+mj-cs"/>
              </a:rPr>
              <a:t>(1 Cor. 15: 1-28)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42952B-64C4-31DB-081F-2112B81378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67" r="4931" b="-1"/>
          <a:stretch>
            <a:fillRect/>
          </a:stretch>
        </p:blipFill>
        <p:spPr>
          <a:xfrm>
            <a:off x="7813258" y="35983"/>
            <a:ext cx="4378741" cy="3495467"/>
          </a:xfrm>
          <a:custGeom>
            <a:avLst/>
            <a:gdLst/>
            <a:ahLst/>
            <a:cxnLst/>
            <a:rect l="l" t="t" r="r" b="b"/>
            <a:pathLst>
              <a:path w="4000500" h="4005943">
                <a:moveTo>
                  <a:pt x="0" y="0"/>
                </a:moveTo>
                <a:lnTo>
                  <a:pt x="4000500" y="0"/>
                </a:lnTo>
                <a:lnTo>
                  <a:pt x="4000500" y="3936797"/>
                </a:lnTo>
                <a:lnTo>
                  <a:pt x="3316514" y="4005943"/>
                </a:lnTo>
                <a:lnTo>
                  <a:pt x="0" y="3964175"/>
                </a:lnTo>
                <a:close/>
              </a:path>
            </a:pathLst>
          </a:custGeom>
          <a:effectLst>
            <a:softEdge rad="63500"/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173EBA4-5B92-3281-87FE-C2880C5636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3" r="4808" b="-3"/>
          <a:stretch>
            <a:fillRect/>
          </a:stretch>
        </p:blipFill>
        <p:spPr>
          <a:xfrm>
            <a:off x="3812759" y="0"/>
            <a:ext cx="4000500" cy="3451203"/>
          </a:xfrm>
          <a:custGeom>
            <a:avLst/>
            <a:gdLst/>
            <a:ahLst/>
            <a:cxnLst/>
            <a:rect l="l" t="t" r="r" b="b"/>
            <a:pathLst>
              <a:path w="4000500" h="3959032">
                <a:moveTo>
                  <a:pt x="0" y="0"/>
                </a:moveTo>
                <a:lnTo>
                  <a:pt x="4000500" y="0"/>
                </a:lnTo>
                <a:lnTo>
                  <a:pt x="4000500" y="3959032"/>
                </a:lnTo>
                <a:lnTo>
                  <a:pt x="9072" y="3926114"/>
                </a:lnTo>
                <a:lnTo>
                  <a:pt x="0" y="3925346"/>
                </a:lnTo>
                <a:close/>
              </a:path>
            </a:pathLst>
          </a:custGeom>
          <a:effectLst>
            <a:softEdge rad="63500"/>
          </a:effectLst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4C2D2765-541B-49BA-0BB4-12886C2BC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528992"/>
            <a:ext cx="12192000" cy="757168"/>
            <a:chOff x="0" y="2959818"/>
            <a:chExt cx="12192000" cy="757168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595A0A1-A99C-EE51-2658-1ADE22BA54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381000" dist="152400" dir="5400000" algn="t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EDDAB8C-13BD-8E4F-B657-09AA56A310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blipFill>
              <a:blip r:embed="rId4">
                <a:alphaModFix amt="57000"/>
              </a:blip>
              <a:tile tx="0" ty="0" sx="100000" sy="100000" flip="none" algn="tl"/>
            </a:blip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FD6D799B-1FC7-A1D4-83E4-7EFDAE21617F}"/>
              </a:ext>
            </a:extLst>
          </p:cNvPr>
          <p:cNvSpPr txBox="1"/>
          <p:nvPr/>
        </p:nvSpPr>
        <p:spPr>
          <a:xfrm>
            <a:off x="557349" y="4358106"/>
            <a:ext cx="281286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ptos Serif" panose="020B0502040204020203" pitchFamily="18" charset="0"/>
              </a:rPr>
              <a:t>Christ has Risen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2B5F4D-E5F1-4553-5CC2-B30C325F2E2C}"/>
              </a:ext>
            </a:extLst>
          </p:cNvPr>
          <p:cNvSpPr txBox="1"/>
          <p:nvPr/>
        </p:nvSpPr>
        <p:spPr>
          <a:xfrm>
            <a:off x="4319451" y="4358106"/>
            <a:ext cx="297833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Christ is Reigning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94E213-20AD-0C69-DD2E-C41044426887}"/>
              </a:ext>
            </a:extLst>
          </p:cNvPr>
          <p:cNvSpPr txBox="1"/>
          <p:nvPr/>
        </p:nvSpPr>
        <p:spPr>
          <a:xfrm>
            <a:off x="8821786" y="4358106"/>
            <a:ext cx="323958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Christ is Returning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2D3701-64E1-8F6E-E879-BA42219E186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72"/>
          <a:stretch/>
        </p:blipFill>
        <p:spPr>
          <a:xfrm>
            <a:off x="64656" y="12619"/>
            <a:ext cx="3805029" cy="3382124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2012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DC35A348-C5D6-4112-9FDD-93A493B01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2E69FC9-59A6-5C2C-8F51-257C09249EA9}"/>
              </a:ext>
            </a:extLst>
          </p:cNvPr>
          <p:cNvSpPr txBox="1"/>
          <p:nvPr/>
        </p:nvSpPr>
        <p:spPr>
          <a:xfrm>
            <a:off x="838199" y="4428000"/>
            <a:ext cx="6143626" cy="1400400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9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C0B7807-0C83-4963-821A-69B172722E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528992"/>
            <a:ext cx="12192000" cy="757168"/>
            <a:chOff x="0" y="2959818"/>
            <a:chExt cx="12192000" cy="757168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BB027EC7-3252-48A2-A7A4-1741F72E47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381000" dist="152400" dir="5400000" algn="t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4EBC51E4-7477-4290-BBD0-18AD942C36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blipFill>
              <a:blip r:embed="rId2">
                <a:alphaModFix amt="57000"/>
              </a:blip>
              <a:tile tx="0" ty="0" sx="100000" sy="100000" flip="none" algn="tl"/>
            </a:blip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199" name="Picture 198">
            <a:extLst>
              <a:ext uri="{FF2B5EF4-FFF2-40B4-BE49-F238E27FC236}">
                <a16:creationId xmlns:a16="http://schemas.microsoft.com/office/drawing/2014/main" id="{A3CB1A25-A430-8361-E909-661EB8C1CB3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72"/>
          <a:stretch/>
        </p:blipFill>
        <p:spPr>
          <a:xfrm>
            <a:off x="3389842" y="4420325"/>
            <a:ext cx="5432425" cy="2324100"/>
          </a:xfrm>
          <a:prstGeom prst="rect">
            <a:avLst/>
          </a:prstGeom>
          <a:ln>
            <a:solidFill>
              <a:schemeClr val="tx1"/>
            </a:solidFill>
          </a:ln>
          <a:effectLst>
            <a:softEdge rad="63500"/>
          </a:effectLst>
        </p:spPr>
      </p:pic>
      <p:sp>
        <p:nvSpPr>
          <p:cNvPr id="201" name="TextBox 200">
            <a:extLst>
              <a:ext uri="{FF2B5EF4-FFF2-40B4-BE49-F238E27FC236}">
                <a16:creationId xmlns:a16="http://schemas.microsoft.com/office/drawing/2014/main" id="{C9E04F34-AA11-404F-CCB5-0D667220E7EB}"/>
              </a:ext>
            </a:extLst>
          </p:cNvPr>
          <p:cNvSpPr txBox="1"/>
          <p:nvPr/>
        </p:nvSpPr>
        <p:spPr>
          <a:xfrm>
            <a:off x="114300" y="113575"/>
            <a:ext cx="1199197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I. Christ Has Risen</a:t>
            </a:r>
          </a:p>
          <a:p>
            <a:endParaRPr lang="en-US" sz="2400" dirty="0">
              <a:solidFill>
                <a:schemeClr val="bg1"/>
              </a:solidFill>
              <a:latin typeface="Castellar" panose="020A0402060406010301" pitchFamily="18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 1 Cor. 15:20 (Had indeed been raised)</a:t>
            </a:r>
          </a:p>
          <a:p>
            <a:pPr marL="457200" indent="-457200">
              <a:buFont typeface="+mj-lt"/>
              <a:buAutoNum type="alphaUcPeriod"/>
            </a:pPr>
            <a:endParaRPr lang="en-US" sz="2400" dirty="0">
              <a:solidFill>
                <a:schemeClr val="bg1"/>
              </a:solidFill>
              <a:latin typeface="Castellar" panose="020A0402060406010301" pitchFamily="18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 Matt. 16:21; 17:22-23; 20:17-19 (Subject of His teachings)</a:t>
            </a:r>
          </a:p>
          <a:p>
            <a:pPr marL="457200" indent="-457200">
              <a:buFont typeface="+mj-lt"/>
              <a:buAutoNum type="alphaUcPeriod"/>
            </a:pPr>
            <a:endParaRPr lang="en-US" sz="2400" dirty="0">
              <a:solidFill>
                <a:schemeClr val="bg1"/>
              </a:solidFill>
              <a:latin typeface="Castellar" panose="020A0402060406010301" pitchFamily="18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 Rom. 1:1-4; 1 Cor. 15:1-4; 12-20 (Subject of Apostle teachings)</a:t>
            </a:r>
          </a:p>
          <a:p>
            <a:pPr marL="457200" indent="-457200">
              <a:buFont typeface="+mj-lt"/>
              <a:buAutoNum type="alphaUcPeriod"/>
            </a:pPr>
            <a:endParaRPr lang="en-US" sz="2400" dirty="0">
              <a:solidFill>
                <a:schemeClr val="bg1"/>
              </a:solidFill>
              <a:latin typeface="Castellar" panose="020A0402060406010301" pitchFamily="18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1 Cor. 15:1-11; Acts 1:1-3 (Eyewitness testimony)</a:t>
            </a:r>
          </a:p>
        </p:txBody>
      </p:sp>
    </p:spTree>
    <p:extLst>
      <p:ext uri="{BB962C8B-B14F-4D97-AF65-F5344CB8AC3E}">
        <p14:creationId xmlns:p14="http://schemas.microsoft.com/office/powerpoint/2010/main" val="2058147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BDDCC1-8F60-1401-F08C-961C1DB45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00C57FB8-50A3-5701-BCF8-6C313AFC4F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5D54F85-9ECB-CDA0-1547-B4B5C4A6530C}"/>
              </a:ext>
            </a:extLst>
          </p:cNvPr>
          <p:cNvSpPr txBox="1"/>
          <p:nvPr/>
        </p:nvSpPr>
        <p:spPr>
          <a:xfrm>
            <a:off x="838199" y="4428000"/>
            <a:ext cx="6143626" cy="1400400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9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772CF19-DB32-0729-9048-1915092ED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528992"/>
            <a:ext cx="12192000" cy="757168"/>
            <a:chOff x="0" y="2959818"/>
            <a:chExt cx="12192000" cy="757168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189AF5A-19FF-3D25-5246-F1D5B2CEE8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381000" dist="152400" dir="5400000" algn="t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75A8C3D-FC90-D743-BF26-8A7069C81C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blipFill>
              <a:blip r:embed="rId2">
                <a:alphaModFix amt="57000"/>
              </a:blip>
              <a:tile tx="0" ty="0" sx="100000" sy="100000" flip="none" algn="tl"/>
            </a:blip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199" name="Picture 198">
            <a:extLst>
              <a:ext uri="{FF2B5EF4-FFF2-40B4-BE49-F238E27FC236}">
                <a16:creationId xmlns:a16="http://schemas.microsoft.com/office/drawing/2014/main" id="{6E885351-5A13-8D4C-09E2-4786938DA57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72"/>
          <a:stretch/>
        </p:blipFill>
        <p:spPr>
          <a:xfrm>
            <a:off x="3389842" y="4420325"/>
            <a:ext cx="5432425" cy="2324100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201" name="TextBox 200">
            <a:extLst>
              <a:ext uri="{FF2B5EF4-FFF2-40B4-BE49-F238E27FC236}">
                <a16:creationId xmlns:a16="http://schemas.microsoft.com/office/drawing/2014/main" id="{6E9C6CC8-F1D6-41F8-BB0D-49B6EAABC7A0}"/>
              </a:ext>
            </a:extLst>
          </p:cNvPr>
          <p:cNvSpPr txBox="1"/>
          <p:nvPr/>
        </p:nvSpPr>
        <p:spPr>
          <a:xfrm>
            <a:off x="114300" y="113575"/>
            <a:ext cx="1199197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Christ Has Risen (Theories Concerning the Resurrection)</a:t>
            </a:r>
          </a:p>
          <a:p>
            <a:endParaRPr lang="en-US" sz="2400" dirty="0">
              <a:solidFill>
                <a:schemeClr val="bg1"/>
              </a:solidFill>
              <a:latin typeface="Castellar" panose="020A0402060406010301" pitchFamily="18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romanUcPeriod"/>
            </a:pPr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 Body was stolen?</a:t>
            </a:r>
          </a:p>
          <a:p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 	   a. Jn. 20:19 (Disciples were in hiding)</a:t>
            </a:r>
          </a:p>
          <a:p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II.    Swooned away?</a:t>
            </a:r>
          </a:p>
          <a:p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	   a. Jn. 19:31-37 (Record is True)</a:t>
            </a:r>
          </a:p>
          <a:p>
            <a:pPr marL="514350" indent="-514350">
              <a:buAutoNum type="romanUcPeriod" startAt="3"/>
            </a:pPr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Women went to the wrong tomb?</a:t>
            </a:r>
          </a:p>
          <a:p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        a. Matt. 27-62-66 (Sealed and had a watch)</a:t>
            </a:r>
          </a:p>
          <a:p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        b. Matt. 28: 1-6  (Angel sitting at the tomb)</a:t>
            </a:r>
          </a:p>
        </p:txBody>
      </p:sp>
    </p:spTree>
    <p:extLst>
      <p:ext uri="{BB962C8B-B14F-4D97-AF65-F5344CB8AC3E}">
        <p14:creationId xmlns:p14="http://schemas.microsoft.com/office/powerpoint/2010/main" val="291025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F628FE-6A84-9D92-542E-0C8DEF509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4805939-8B40-C701-8840-672A2DEAD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06CCFD-AF28-747D-E423-976A7C594312}"/>
              </a:ext>
            </a:extLst>
          </p:cNvPr>
          <p:cNvSpPr txBox="1"/>
          <p:nvPr/>
        </p:nvSpPr>
        <p:spPr>
          <a:xfrm>
            <a:off x="838199" y="4428000"/>
            <a:ext cx="6143626" cy="1400400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9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8D86625-561B-489A-F58E-7D71790B3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528992"/>
            <a:ext cx="12192000" cy="757168"/>
            <a:chOff x="0" y="2959818"/>
            <a:chExt cx="12192000" cy="757168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D8C279A-7364-8320-38AE-9CC3CCA62D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381000" dist="152400" dir="5400000" algn="t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0A47CF6-D346-4C40-3BE2-480835D3FD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blipFill>
              <a:blip r:embed="rId2">
                <a:alphaModFix amt="57000"/>
              </a:blip>
              <a:tile tx="0" ty="0" sx="100000" sy="100000" flip="none" algn="tl"/>
            </a:blip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0F597C90-AF82-9554-ECC4-D8F40627BCC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" t="2374" r="1718" b="4047"/>
          <a:stretch/>
        </p:blipFill>
        <p:spPr>
          <a:xfrm>
            <a:off x="4207828" y="4360862"/>
            <a:ext cx="3594101" cy="2497138"/>
          </a:xfrm>
          <a:prstGeom prst="rect">
            <a:avLst/>
          </a:prstGeom>
          <a:ln>
            <a:solidFill>
              <a:schemeClr val="bg1"/>
            </a:solidFill>
          </a:ln>
          <a:effectLst>
            <a:softEdge rad="63500"/>
          </a:effec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112C628-BBC9-F193-A93E-944705FBB5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757" y="4360862"/>
            <a:ext cx="3452019" cy="2497138"/>
          </a:xfrm>
          <a:prstGeom prst="rect">
            <a:avLst/>
          </a:prstGeom>
          <a:ln>
            <a:solidFill>
              <a:schemeClr val="bg1"/>
            </a:solidFill>
          </a:ln>
          <a:effectLst>
            <a:softEdge rad="63500"/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552478B-9766-074B-7598-3C0C2CFC2C8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35" y="4340371"/>
            <a:ext cx="3667920" cy="2515672"/>
          </a:xfrm>
          <a:prstGeom prst="rect">
            <a:avLst/>
          </a:prstGeom>
          <a:ln>
            <a:solidFill>
              <a:schemeClr val="bg1"/>
            </a:solidFill>
          </a:ln>
          <a:effectLst>
            <a:softEdge rad="6350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07D50D2-F62B-3854-E3ED-D0B69EA0DB22}"/>
              </a:ext>
            </a:extLst>
          </p:cNvPr>
          <p:cNvSpPr txBox="1"/>
          <p:nvPr/>
        </p:nvSpPr>
        <p:spPr>
          <a:xfrm>
            <a:off x="142093" y="2805788"/>
            <a:ext cx="34195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Wrong Tomb?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F98607-1CA6-F1EC-099B-D4D32360EFD9}"/>
              </a:ext>
            </a:extLst>
          </p:cNvPr>
          <p:cNvSpPr txBox="1"/>
          <p:nvPr/>
        </p:nvSpPr>
        <p:spPr>
          <a:xfrm>
            <a:off x="4224740" y="2805788"/>
            <a:ext cx="331816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Wrong Tomb?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C10E9F-AD8A-576A-51B2-9DBDA6D9DD47}"/>
              </a:ext>
            </a:extLst>
          </p:cNvPr>
          <p:cNvSpPr txBox="1"/>
          <p:nvPr/>
        </p:nvSpPr>
        <p:spPr>
          <a:xfrm>
            <a:off x="8396144" y="2805788"/>
            <a:ext cx="323088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Wrong Tomb?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D1DC53-2A62-E740-EFEA-9737212237C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" t="2374" r="1718" b="4047"/>
          <a:stretch/>
        </p:blipFill>
        <p:spPr>
          <a:xfrm>
            <a:off x="4086773" y="63168"/>
            <a:ext cx="3594101" cy="2497138"/>
          </a:xfrm>
          <a:prstGeom prst="rect">
            <a:avLst/>
          </a:prstGeom>
          <a:ln>
            <a:solidFill>
              <a:schemeClr val="bg1"/>
            </a:solidFill>
          </a:ln>
          <a:effectLst>
            <a:softEdge rad="63500"/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B3E1289-EC11-E389-A2F3-1EA1544BF7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5574" y="72435"/>
            <a:ext cx="3452019" cy="2497138"/>
          </a:xfrm>
          <a:prstGeom prst="rect">
            <a:avLst/>
          </a:prstGeom>
          <a:ln>
            <a:solidFill>
              <a:schemeClr val="bg1"/>
            </a:solidFill>
          </a:ln>
          <a:effectLst>
            <a:softEdge rad="63500"/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494D51B-4CB0-4A6F-BFFC-9DF52BB639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93" y="63168"/>
            <a:ext cx="3667920" cy="2515672"/>
          </a:xfrm>
          <a:prstGeom prst="rect">
            <a:avLst/>
          </a:prstGeom>
          <a:ln>
            <a:solidFill>
              <a:schemeClr val="bg1"/>
            </a:solidFill>
          </a:ln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4210183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20EABF-B8A0-536C-8167-B26F49053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D526C451-EF47-2FAB-C1EF-67AD941FA4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D61CFB3-5F25-63C7-1A94-66D3C00AFCAF}"/>
              </a:ext>
            </a:extLst>
          </p:cNvPr>
          <p:cNvSpPr txBox="1"/>
          <p:nvPr/>
        </p:nvSpPr>
        <p:spPr>
          <a:xfrm>
            <a:off x="838199" y="4428000"/>
            <a:ext cx="6143626" cy="1400400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9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2639276-AD06-D6E6-4E3C-83CF8DECE8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528992"/>
            <a:ext cx="12192000" cy="757168"/>
            <a:chOff x="0" y="2959818"/>
            <a:chExt cx="12192000" cy="757168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A32FDF1-2FBF-7AB7-44BF-1E5E701AA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381000" dist="152400" dir="5400000" algn="t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414167F7-E8C6-49D0-9D5D-488107F2EE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blipFill>
              <a:blip r:embed="rId2">
                <a:alphaModFix amt="57000"/>
              </a:blip>
              <a:tile tx="0" ty="0" sx="100000" sy="100000" flip="none" algn="tl"/>
            </a:blip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01" name="TextBox 200">
            <a:extLst>
              <a:ext uri="{FF2B5EF4-FFF2-40B4-BE49-F238E27FC236}">
                <a16:creationId xmlns:a16="http://schemas.microsoft.com/office/drawing/2014/main" id="{12565037-3CCD-2ACE-1B39-AC8BA5CF0092}"/>
              </a:ext>
            </a:extLst>
          </p:cNvPr>
          <p:cNvSpPr txBox="1"/>
          <p:nvPr/>
        </p:nvSpPr>
        <p:spPr>
          <a:xfrm>
            <a:off x="114300" y="-8351"/>
            <a:ext cx="1199197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II. Christ Is Reigning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 1 Cor. 15:25-26 (REIGN UNTIL ALL ENEMIES UNDER HIS FEET)</a:t>
            </a:r>
          </a:p>
          <a:p>
            <a:pPr marL="457200" indent="-457200">
              <a:buFont typeface="+mj-lt"/>
              <a:buAutoNum type="alphaUcPeriod"/>
            </a:pPr>
            <a:endParaRPr lang="en-US" sz="2400" dirty="0">
              <a:solidFill>
                <a:schemeClr val="bg1"/>
              </a:solidFill>
              <a:latin typeface="Castellar" panose="020A0402060406010301" pitchFamily="18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 Lk. 1:26, 30-33 (Announcement)</a:t>
            </a:r>
          </a:p>
          <a:p>
            <a:pPr marL="457200" indent="-457200">
              <a:buFont typeface="+mj-lt"/>
              <a:buAutoNum type="alphaUcPeriod"/>
            </a:pPr>
            <a:endParaRPr lang="en-US" sz="2400" dirty="0">
              <a:solidFill>
                <a:schemeClr val="bg1"/>
              </a:solidFill>
              <a:latin typeface="Castellar" panose="020A0402060406010301" pitchFamily="18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 Acts 2:29-36 (WHEN DID HE BEGIN HIS REIGN)</a:t>
            </a:r>
          </a:p>
          <a:p>
            <a:pPr marL="457200" indent="-457200">
              <a:buFont typeface="+mj-lt"/>
              <a:buAutoNum type="alphaUcPeriod"/>
            </a:pPr>
            <a:endParaRPr lang="en-US" sz="2400" dirty="0">
              <a:solidFill>
                <a:schemeClr val="bg1"/>
              </a:solidFill>
              <a:latin typeface="Castellar" panose="020A0402060406010301" pitchFamily="18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 Jn. 18:36 (Spiritual Kingdom)</a:t>
            </a:r>
          </a:p>
          <a:p>
            <a:pPr marL="457200" indent="-457200">
              <a:buFont typeface="+mj-lt"/>
              <a:buAutoNum type="alphaUcPeriod"/>
            </a:pPr>
            <a:endParaRPr lang="en-US" sz="2400" dirty="0">
              <a:solidFill>
                <a:schemeClr val="bg1"/>
              </a:solidFill>
              <a:latin typeface="Castellar" panose="020A0402060406010301" pitchFamily="18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Mk. 9:1; COL. 1:12-13; REV 1:9; 1 Cor. 15:24 (Kingdom is NOW)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9F6536C-1989-B517-DA22-1FE6E548F4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3" r="4808" b="-3"/>
          <a:stretch>
            <a:fillRect/>
          </a:stretch>
        </p:blipFill>
        <p:spPr>
          <a:xfrm>
            <a:off x="2669448" y="4286160"/>
            <a:ext cx="6143625" cy="2535271"/>
          </a:xfrm>
          <a:custGeom>
            <a:avLst/>
            <a:gdLst/>
            <a:ahLst/>
            <a:cxnLst/>
            <a:rect l="l" t="t" r="r" b="b"/>
            <a:pathLst>
              <a:path w="4000500" h="3959032">
                <a:moveTo>
                  <a:pt x="0" y="0"/>
                </a:moveTo>
                <a:lnTo>
                  <a:pt x="4000500" y="0"/>
                </a:lnTo>
                <a:lnTo>
                  <a:pt x="4000500" y="3959032"/>
                </a:lnTo>
                <a:lnTo>
                  <a:pt x="9072" y="3926114"/>
                </a:lnTo>
                <a:lnTo>
                  <a:pt x="0" y="3925346"/>
                </a:lnTo>
                <a:close/>
              </a:path>
            </a:pathLst>
          </a:cu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686279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886F5D-3706-9D8B-E869-2798D9E1D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D85BBBFB-FA95-6F22-8996-D09261939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8D813B-CCAB-8044-7F06-853B290B6A75}"/>
              </a:ext>
            </a:extLst>
          </p:cNvPr>
          <p:cNvSpPr txBox="1"/>
          <p:nvPr/>
        </p:nvSpPr>
        <p:spPr>
          <a:xfrm>
            <a:off x="838199" y="4428000"/>
            <a:ext cx="6143626" cy="1400400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9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A1E6D35-B10A-8B80-4426-85F8AD201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528992"/>
            <a:ext cx="12192000" cy="757168"/>
            <a:chOff x="0" y="2959818"/>
            <a:chExt cx="12192000" cy="757168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FF0AD33-904A-095A-C600-3CF6500276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381000" dist="152400" dir="5400000" algn="t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5A4BB4F-2A03-5F9C-9C9A-15819EAAC8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blipFill>
              <a:blip r:embed="rId2">
                <a:alphaModFix amt="57000"/>
              </a:blip>
              <a:tile tx="0" ty="0" sx="100000" sy="100000" flip="none" algn="tl"/>
            </a:blip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01" name="TextBox 200">
            <a:extLst>
              <a:ext uri="{FF2B5EF4-FFF2-40B4-BE49-F238E27FC236}">
                <a16:creationId xmlns:a16="http://schemas.microsoft.com/office/drawing/2014/main" id="{17B3E2F7-B1B7-8BB2-ED4B-67C2FEFCA1A7}"/>
              </a:ext>
            </a:extLst>
          </p:cNvPr>
          <p:cNvSpPr txBox="1"/>
          <p:nvPr/>
        </p:nvSpPr>
        <p:spPr>
          <a:xfrm>
            <a:off x="114300" y="113575"/>
            <a:ext cx="1199197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III. Christ Is Returning</a:t>
            </a:r>
          </a:p>
          <a:p>
            <a:pPr algn="ctr"/>
            <a:endParaRPr lang="en-US" sz="2400" dirty="0">
              <a:solidFill>
                <a:schemeClr val="bg1"/>
              </a:solidFill>
              <a:latin typeface="Castellar" panose="020A0402060406010301" pitchFamily="18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 Acts 2:14-18 (last days began at Pentecost)</a:t>
            </a:r>
          </a:p>
          <a:p>
            <a:pPr marL="457200" indent="-457200">
              <a:buFont typeface="+mj-lt"/>
              <a:buAutoNum type="alphaUcPeriod"/>
            </a:pPr>
            <a:endParaRPr lang="en-US" sz="2400" dirty="0">
              <a:solidFill>
                <a:schemeClr val="bg1"/>
              </a:solidFill>
              <a:latin typeface="Castellar" panose="020A0402060406010301" pitchFamily="18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Jn. 6:39-40,44,54 (Resurrection promised on the last day)</a:t>
            </a:r>
          </a:p>
          <a:p>
            <a:pPr marL="457200" indent="-457200">
              <a:buFont typeface="+mj-lt"/>
              <a:buAutoNum type="alphaUcPeriod"/>
            </a:pPr>
            <a:endParaRPr lang="en-US" sz="2400" dirty="0">
              <a:solidFill>
                <a:schemeClr val="bg1"/>
              </a:solidFill>
              <a:latin typeface="Castellar" panose="020A0402060406010301" pitchFamily="18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 Jn. 5:28-29 (Resurrection of good and evil)</a:t>
            </a:r>
          </a:p>
          <a:p>
            <a:pPr marL="457200" indent="-457200">
              <a:buFont typeface="+mj-lt"/>
              <a:buAutoNum type="alphaUcPeriod"/>
            </a:pPr>
            <a:endParaRPr lang="en-US" sz="2400" dirty="0">
              <a:solidFill>
                <a:schemeClr val="bg1"/>
              </a:solidFill>
              <a:latin typeface="Castellar" panose="020A0402060406010301" pitchFamily="18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 Jn. 12:48; 2 Cor. 5:10; Rom. 14:10 (Judgement)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9110F01-7FA3-FF69-595A-8FA627E80C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67" r="4931" b="-1"/>
          <a:stretch>
            <a:fillRect/>
          </a:stretch>
        </p:blipFill>
        <p:spPr>
          <a:xfrm>
            <a:off x="2899954" y="4329566"/>
            <a:ext cx="6392091" cy="2571840"/>
          </a:xfrm>
          <a:custGeom>
            <a:avLst/>
            <a:gdLst/>
            <a:ahLst/>
            <a:cxnLst/>
            <a:rect l="l" t="t" r="r" b="b"/>
            <a:pathLst>
              <a:path w="4000500" h="4005943">
                <a:moveTo>
                  <a:pt x="0" y="0"/>
                </a:moveTo>
                <a:lnTo>
                  <a:pt x="4000500" y="0"/>
                </a:lnTo>
                <a:lnTo>
                  <a:pt x="4000500" y="3936797"/>
                </a:lnTo>
                <a:lnTo>
                  <a:pt x="3316514" y="4005943"/>
                </a:lnTo>
                <a:lnTo>
                  <a:pt x="0" y="3964175"/>
                </a:lnTo>
                <a:close/>
              </a:path>
            </a:pathLst>
          </a:cu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3401690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E675E3-B08C-75DC-6C12-0237BEE255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0B1BD01F-B585-9C4C-E191-65307E5052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EEB53CB-AAB5-0AF0-8872-2C24335CBF13}"/>
              </a:ext>
            </a:extLst>
          </p:cNvPr>
          <p:cNvSpPr txBox="1"/>
          <p:nvPr/>
        </p:nvSpPr>
        <p:spPr>
          <a:xfrm>
            <a:off x="113212" y="5189103"/>
            <a:ext cx="11965576" cy="1400400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Autofit/>
          </a:bodyPr>
          <a:lstStyle/>
          <a:p>
            <a:pPr lvl="0"/>
            <a:r>
              <a:rPr lang="en-US" b="1" dirty="0">
                <a:solidFill>
                  <a:schemeClr val="bg1"/>
                </a:solidFill>
                <a:latin typeface="Castellar" panose="020A0402060406010301" pitchFamily="18" charset="0"/>
              </a:rPr>
              <a:t>Christ has risen.</a:t>
            </a:r>
            <a:r>
              <a:rPr lang="en-US" dirty="0">
                <a:solidFill>
                  <a:schemeClr val="bg1"/>
                </a:solidFill>
                <a:latin typeface="Castellar" panose="020A0402060406010301" pitchFamily="18" charset="0"/>
              </a:rPr>
              <a:t> The foundation of our salvation and hope.</a:t>
            </a:r>
          </a:p>
          <a:p>
            <a:pPr lvl="0"/>
            <a:r>
              <a:rPr lang="en-US" b="1" dirty="0">
                <a:solidFill>
                  <a:schemeClr val="bg1"/>
                </a:solidFill>
                <a:latin typeface="Castellar" panose="020A0402060406010301" pitchFamily="18" charset="0"/>
              </a:rPr>
              <a:t>Christ is reigning.</a:t>
            </a:r>
            <a:r>
              <a:rPr lang="en-US" dirty="0">
                <a:solidFill>
                  <a:schemeClr val="bg1"/>
                </a:solidFill>
                <a:latin typeface="Castellar" panose="020A0402060406010301" pitchFamily="18" charset="0"/>
              </a:rPr>
              <a:t> He rules now, and we are His subjects.</a:t>
            </a:r>
          </a:p>
          <a:p>
            <a:pPr lvl="0"/>
            <a:r>
              <a:rPr lang="en-US" b="1" dirty="0">
                <a:solidFill>
                  <a:schemeClr val="bg1"/>
                </a:solidFill>
                <a:latin typeface="Castellar" panose="020A0402060406010301" pitchFamily="18" charset="0"/>
              </a:rPr>
              <a:t>Christ is returning.</a:t>
            </a:r>
            <a:r>
              <a:rPr lang="en-US" dirty="0">
                <a:solidFill>
                  <a:schemeClr val="bg1"/>
                </a:solidFill>
                <a:latin typeface="Castellar" panose="020A0402060406010301" pitchFamily="18" charset="0"/>
              </a:rPr>
              <a:t> When He comes, the end will arrive, and eternity will begin.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E3A029-912F-557A-835F-3ABFC010C7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67" r="4931" b="-1"/>
          <a:stretch>
            <a:fillRect/>
          </a:stretch>
        </p:blipFill>
        <p:spPr>
          <a:xfrm>
            <a:off x="7813258" y="35983"/>
            <a:ext cx="4378741" cy="3495467"/>
          </a:xfrm>
          <a:custGeom>
            <a:avLst/>
            <a:gdLst/>
            <a:ahLst/>
            <a:cxnLst/>
            <a:rect l="l" t="t" r="r" b="b"/>
            <a:pathLst>
              <a:path w="4000500" h="4005943">
                <a:moveTo>
                  <a:pt x="0" y="0"/>
                </a:moveTo>
                <a:lnTo>
                  <a:pt x="4000500" y="0"/>
                </a:lnTo>
                <a:lnTo>
                  <a:pt x="4000500" y="3936797"/>
                </a:lnTo>
                <a:lnTo>
                  <a:pt x="3316514" y="4005943"/>
                </a:lnTo>
                <a:lnTo>
                  <a:pt x="0" y="3964175"/>
                </a:lnTo>
                <a:close/>
              </a:path>
            </a:pathLst>
          </a:custGeom>
          <a:effectLst>
            <a:softEdge rad="63500"/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8B895A7-F470-DBB3-0089-EB2695352A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3" r="4808" b="-3"/>
          <a:stretch>
            <a:fillRect/>
          </a:stretch>
        </p:blipFill>
        <p:spPr>
          <a:xfrm>
            <a:off x="3812759" y="0"/>
            <a:ext cx="4000500" cy="3451203"/>
          </a:xfrm>
          <a:custGeom>
            <a:avLst/>
            <a:gdLst/>
            <a:ahLst/>
            <a:cxnLst/>
            <a:rect l="l" t="t" r="r" b="b"/>
            <a:pathLst>
              <a:path w="4000500" h="3959032">
                <a:moveTo>
                  <a:pt x="0" y="0"/>
                </a:moveTo>
                <a:lnTo>
                  <a:pt x="4000500" y="0"/>
                </a:lnTo>
                <a:lnTo>
                  <a:pt x="4000500" y="3959032"/>
                </a:lnTo>
                <a:lnTo>
                  <a:pt x="9072" y="3926114"/>
                </a:lnTo>
                <a:lnTo>
                  <a:pt x="0" y="3925346"/>
                </a:lnTo>
                <a:close/>
              </a:path>
            </a:pathLst>
          </a:custGeom>
          <a:effectLst>
            <a:softEdge rad="63500"/>
          </a:effectLst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ACD6B8C6-3C0B-A647-E319-5601AE634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528992"/>
            <a:ext cx="12192000" cy="757168"/>
            <a:chOff x="0" y="2959818"/>
            <a:chExt cx="12192000" cy="757168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79BE52B-00EA-381F-555E-0C6F7C0730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381000" dist="152400" dir="5400000" algn="t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27B0C33-5B60-A571-D926-51B5DC0F0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blipFill>
              <a:blip r:embed="rId4">
                <a:alphaModFix amt="57000"/>
              </a:blip>
              <a:tile tx="0" ty="0" sx="100000" sy="100000" flip="none" algn="tl"/>
            </a:blip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1D4DEF79-641B-00F4-00FE-C31ACE22EFCE}"/>
              </a:ext>
            </a:extLst>
          </p:cNvPr>
          <p:cNvSpPr txBox="1"/>
          <p:nvPr/>
        </p:nvSpPr>
        <p:spPr>
          <a:xfrm>
            <a:off x="557349" y="4358106"/>
            <a:ext cx="281286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ptos Serif" panose="020B0502040204020203" pitchFamily="18" charset="0"/>
              </a:rPr>
              <a:t>Christ has Risen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353335-D8F8-A8A4-A1D8-9CD7B792DB64}"/>
              </a:ext>
            </a:extLst>
          </p:cNvPr>
          <p:cNvSpPr txBox="1"/>
          <p:nvPr/>
        </p:nvSpPr>
        <p:spPr>
          <a:xfrm>
            <a:off x="4319451" y="4358106"/>
            <a:ext cx="297833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Christ is Reigning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807F50-7E17-CCBA-98F0-4F4D1FAD99D7}"/>
              </a:ext>
            </a:extLst>
          </p:cNvPr>
          <p:cNvSpPr txBox="1"/>
          <p:nvPr/>
        </p:nvSpPr>
        <p:spPr>
          <a:xfrm>
            <a:off x="8821786" y="4358106"/>
            <a:ext cx="323958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Christ is Returning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0F7E5C7-F0E8-E6D2-DB28-46F21C899325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72"/>
          <a:stretch/>
        </p:blipFill>
        <p:spPr>
          <a:xfrm>
            <a:off x="64656" y="12619"/>
            <a:ext cx="3805029" cy="3382124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3067466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23F043-6584-7E2A-3DF2-291429C89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42701DCB-E3C1-0DF7-E4D2-B8140A3E8B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2D6DDE1-B635-D611-67E8-EDACD473921F}"/>
              </a:ext>
            </a:extLst>
          </p:cNvPr>
          <p:cNvSpPr txBox="1"/>
          <p:nvPr/>
        </p:nvSpPr>
        <p:spPr>
          <a:xfrm>
            <a:off x="330926" y="4871880"/>
            <a:ext cx="10737668" cy="1400400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 fontScale="25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7400" dirty="0">
                <a:solidFill>
                  <a:schemeClr val="bg1"/>
                </a:solidFill>
                <a:latin typeface="Castellar" panose="020A0402060406010301" pitchFamily="18" charset="0"/>
              </a:rPr>
              <a:t>Christ has risen, Christ is reigning, and Christ is returning.</a:t>
            </a:r>
            <a:br>
              <a:rPr lang="en-US" sz="7400" dirty="0">
                <a:solidFill>
                  <a:schemeClr val="bg1"/>
                </a:solidFill>
                <a:latin typeface="Castellar" panose="020A0402060406010301" pitchFamily="18" charset="0"/>
              </a:rPr>
            </a:br>
            <a:endParaRPr lang="en-US" sz="7400" dirty="0">
              <a:solidFill>
                <a:schemeClr val="bg1"/>
              </a:solidFill>
              <a:latin typeface="Castellar" panose="020A0402060406010301" pitchFamily="18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7400" dirty="0">
                <a:solidFill>
                  <a:schemeClr val="bg1"/>
                </a:solidFill>
                <a:latin typeface="Castellar" panose="020A0402060406010301" pitchFamily="18" charset="0"/>
              </a:rPr>
              <a:t>The </a:t>
            </a:r>
            <a:r>
              <a:rPr lang="en-US" sz="11200" dirty="0">
                <a:solidFill>
                  <a:schemeClr val="bg1"/>
                </a:solidFill>
                <a:latin typeface="Castellar" panose="020A0402060406010301" pitchFamily="18" charset="0"/>
              </a:rPr>
              <a:t>only</a:t>
            </a:r>
            <a:r>
              <a:rPr lang="en-US" sz="7400" dirty="0">
                <a:solidFill>
                  <a:schemeClr val="bg1"/>
                </a:solidFill>
                <a:latin typeface="Castellar" panose="020A0402060406010301" pitchFamily="18" charset="0"/>
              </a:rPr>
              <a:t> question left is this: </a:t>
            </a:r>
            <a:r>
              <a:rPr lang="en-US" sz="7400" b="1" dirty="0">
                <a:solidFill>
                  <a:schemeClr val="bg1"/>
                </a:solidFill>
                <a:latin typeface="Castellar" panose="020A0402060406010301" pitchFamily="18" charset="0"/>
              </a:rPr>
              <a:t>Will you be ready when He comes?</a:t>
            </a:r>
            <a:endParaRPr lang="en-US" sz="7400" dirty="0">
              <a:solidFill>
                <a:schemeClr val="bg1"/>
              </a:solidFill>
              <a:latin typeface="Castellar" panose="020A0402060406010301" pitchFamily="18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9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E5E9EF2-D51B-9A88-62C6-4211C7AE6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528992"/>
            <a:ext cx="12192000" cy="757168"/>
            <a:chOff x="0" y="2959818"/>
            <a:chExt cx="12192000" cy="757168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BA765E6-4078-A286-C1A8-E38A9D56AC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381000" dist="152400" dir="5400000" algn="t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44EA133-93BB-E7F7-6B13-68E405ED9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blipFill>
              <a:blip r:embed="rId2">
                <a:alphaModFix amt="57000"/>
              </a:blip>
              <a:tile tx="0" ty="0" sx="100000" sy="100000" flip="none" algn="tl"/>
            </a:blip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01" name="TextBox 200">
            <a:extLst>
              <a:ext uri="{FF2B5EF4-FFF2-40B4-BE49-F238E27FC236}">
                <a16:creationId xmlns:a16="http://schemas.microsoft.com/office/drawing/2014/main" id="{DDD80A25-4190-B718-DC32-247AE77AC4DA}"/>
              </a:ext>
            </a:extLst>
          </p:cNvPr>
          <p:cNvSpPr txBox="1"/>
          <p:nvPr/>
        </p:nvSpPr>
        <p:spPr>
          <a:xfrm>
            <a:off x="100012" y="0"/>
            <a:ext cx="11991975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</a:rPr>
              <a:t>Here is what God calls us to do: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lvl="0"/>
            <a:r>
              <a:rPr lang="en-US" sz="2800" dirty="0">
                <a:solidFill>
                  <a:schemeClr val="bg1"/>
                </a:solidFill>
                <a:latin typeface="Castellar" panose="020A0402060406010301" pitchFamily="18" charset="0"/>
              </a:rPr>
              <a:t>Hear the word (Rom. 10:17).</a:t>
            </a:r>
          </a:p>
          <a:p>
            <a:pPr lvl="0"/>
            <a:r>
              <a:rPr lang="en-US" sz="2800" dirty="0">
                <a:solidFill>
                  <a:schemeClr val="bg1"/>
                </a:solidFill>
                <a:latin typeface="Castellar" panose="020A0402060406010301" pitchFamily="18" charset="0"/>
              </a:rPr>
              <a:t>Believe in Christ (John 8:24).</a:t>
            </a:r>
          </a:p>
          <a:p>
            <a:pPr lvl="0"/>
            <a:r>
              <a:rPr lang="en-US" sz="2800" dirty="0">
                <a:solidFill>
                  <a:schemeClr val="bg1"/>
                </a:solidFill>
                <a:latin typeface="Castellar" panose="020A0402060406010301" pitchFamily="18" charset="0"/>
              </a:rPr>
              <a:t>Repent of sins (Luke 13:3).</a:t>
            </a:r>
          </a:p>
          <a:p>
            <a:pPr lvl="0"/>
            <a:r>
              <a:rPr lang="en-US" sz="2800" dirty="0">
                <a:solidFill>
                  <a:schemeClr val="bg1"/>
                </a:solidFill>
                <a:latin typeface="Castellar" panose="020A0402060406010301" pitchFamily="18" charset="0"/>
              </a:rPr>
              <a:t>Confess His name (Matt. 10:32-33; Rom. 10:9-10).</a:t>
            </a:r>
          </a:p>
          <a:p>
            <a:pPr lvl="0"/>
            <a:r>
              <a:rPr lang="en-US" sz="2800" dirty="0">
                <a:solidFill>
                  <a:schemeClr val="bg1"/>
                </a:solidFill>
                <a:latin typeface="Castellar" panose="020A0402060406010301" pitchFamily="18" charset="0"/>
              </a:rPr>
              <a:t>Be baptized into Christ (Mark 16:16; Rom. 6:3-5; Col. 2:12 gal. 3:26-27).</a:t>
            </a:r>
          </a:p>
          <a:p>
            <a:pPr lvl="0"/>
            <a:r>
              <a:rPr lang="en-US" sz="2800" dirty="0">
                <a:solidFill>
                  <a:schemeClr val="bg1"/>
                </a:solidFill>
                <a:latin typeface="Castellar" panose="020A0402060406010301" pitchFamily="18" charset="0"/>
              </a:rPr>
              <a:t>Live faithfully until death (1 COR. 15:58; Rev. 2:10).</a:t>
            </a:r>
          </a:p>
        </p:txBody>
      </p:sp>
    </p:spTree>
    <p:extLst>
      <p:ext uri="{BB962C8B-B14F-4D97-AF65-F5344CB8AC3E}">
        <p14:creationId xmlns:p14="http://schemas.microsoft.com/office/powerpoint/2010/main" val="2776607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08630A-985D-B155-A79D-36885BB9E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04353170-70C5-4DD4-2DC1-D4F9E7831B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BEC7A2-0A86-A159-37B0-874723799984}"/>
              </a:ext>
            </a:extLst>
          </p:cNvPr>
          <p:cNvSpPr txBox="1"/>
          <p:nvPr/>
        </p:nvSpPr>
        <p:spPr>
          <a:xfrm>
            <a:off x="2439488" y="5323351"/>
            <a:ext cx="7313024" cy="1400400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kern="1200" dirty="0">
                <a:solidFill>
                  <a:schemeClr val="bg1"/>
                </a:solidFill>
                <a:latin typeface="Castellar" panose="020A0402060406010301" pitchFamily="18" charset="0"/>
                <a:ea typeface="+mj-ea"/>
                <a:cs typeface="+mj-cs"/>
              </a:rPr>
              <a:t>Certainties Concerning Christ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kern="1200" dirty="0">
                <a:solidFill>
                  <a:schemeClr val="bg1"/>
                </a:solidFill>
                <a:latin typeface="Castellar" panose="020A0402060406010301" pitchFamily="18" charset="0"/>
                <a:ea typeface="+mj-ea"/>
                <a:cs typeface="+mj-cs"/>
              </a:rPr>
              <a:t>(1 Cor. 15: 1-28)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5FD9D2E-095B-08F8-4070-6CBC9A502C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67" r="4931" b="-1"/>
          <a:stretch>
            <a:fillRect/>
          </a:stretch>
        </p:blipFill>
        <p:spPr>
          <a:xfrm>
            <a:off x="7813258" y="35983"/>
            <a:ext cx="4378741" cy="3495467"/>
          </a:xfrm>
          <a:custGeom>
            <a:avLst/>
            <a:gdLst/>
            <a:ahLst/>
            <a:cxnLst/>
            <a:rect l="l" t="t" r="r" b="b"/>
            <a:pathLst>
              <a:path w="4000500" h="4005943">
                <a:moveTo>
                  <a:pt x="0" y="0"/>
                </a:moveTo>
                <a:lnTo>
                  <a:pt x="4000500" y="0"/>
                </a:lnTo>
                <a:lnTo>
                  <a:pt x="4000500" y="3936797"/>
                </a:lnTo>
                <a:lnTo>
                  <a:pt x="3316514" y="4005943"/>
                </a:lnTo>
                <a:lnTo>
                  <a:pt x="0" y="3964175"/>
                </a:lnTo>
                <a:close/>
              </a:path>
            </a:pathLst>
          </a:custGeom>
          <a:effectLst>
            <a:softEdge rad="63500"/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1B43490-3482-2747-C000-BCCBF5370D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3" r="4808" b="-3"/>
          <a:stretch>
            <a:fillRect/>
          </a:stretch>
        </p:blipFill>
        <p:spPr>
          <a:xfrm>
            <a:off x="3841223" y="0"/>
            <a:ext cx="4000500" cy="3451203"/>
          </a:xfrm>
          <a:custGeom>
            <a:avLst/>
            <a:gdLst/>
            <a:ahLst/>
            <a:cxnLst/>
            <a:rect l="l" t="t" r="r" b="b"/>
            <a:pathLst>
              <a:path w="4000500" h="3959032">
                <a:moveTo>
                  <a:pt x="0" y="0"/>
                </a:moveTo>
                <a:lnTo>
                  <a:pt x="4000500" y="0"/>
                </a:lnTo>
                <a:lnTo>
                  <a:pt x="4000500" y="3959032"/>
                </a:lnTo>
                <a:lnTo>
                  <a:pt x="9072" y="3926114"/>
                </a:lnTo>
                <a:lnTo>
                  <a:pt x="0" y="3925346"/>
                </a:lnTo>
                <a:close/>
              </a:path>
            </a:pathLst>
          </a:custGeom>
          <a:effectLst>
            <a:softEdge rad="63500"/>
          </a:effectLst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6FB40086-5FF4-FA60-EED8-F159C0C446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528992"/>
            <a:ext cx="12192000" cy="757168"/>
            <a:chOff x="0" y="2959818"/>
            <a:chExt cx="12192000" cy="757168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6483C8A-8A8E-5C7B-8B71-390870FD19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381000" dist="152400" dir="5400000" algn="t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C66C0E41-31AE-4805-99E8-67769DC7F1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blipFill>
              <a:blip r:embed="rId4">
                <a:alphaModFix amt="57000"/>
              </a:blip>
              <a:tile tx="0" ty="0" sx="100000" sy="100000" flip="none" algn="tl"/>
            </a:blip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CE510BCD-4951-5016-7414-6CC84DB10537}"/>
              </a:ext>
            </a:extLst>
          </p:cNvPr>
          <p:cNvSpPr txBox="1"/>
          <p:nvPr/>
        </p:nvSpPr>
        <p:spPr>
          <a:xfrm>
            <a:off x="557349" y="4358106"/>
            <a:ext cx="281286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ptos Serif" panose="020B0502040204020203" pitchFamily="18" charset="0"/>
              </a:rPr>
              <a:t>Christ has Risen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577C68-4C5D-88EB-2CE0-E85093A4BF9F}"/>
              </a:ext>
            </a:extLst>
          </p:cNvPr>
          <p:cNvSpPr txBox="1"/>
          <p:nvPr/>
        </p:nvSpPr>
        <p:spPr>
          <a:xfrm>
            <a:off x="4319451" y="4358106"/>
            <a:ext cx="297833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Christ is Reigning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6677EC-7038-9E31-CABC-DE9877B755AB}"/>
              </a:ext>
            </a:extLst>
          </p:cNvPr>
          <p:cNvSpPr txBox="1"/>
          <p:nvPr/>
        </p:nvSpPr>
        <p:spPr>
          <a:xfrm>
            <a:off x="8821786" y="4358106"/>
            <a:ext cx="323958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Christ is Returning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F8D674A-FF68-D727-4CEF-FE5E83298CF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72"/>
          <a:stretch/>
        </p:blipFill>
        <p:spPr>
          <a:xfrm>
            <a:off x="64656" y="12619"/>
            <a:ext cx="3805029" cy="3382124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484595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465</Words>
  <Application>Microsoft Office PowerPoint</Application>
  <PresentationFormat>Widescreen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Castellar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Anderson, Martin Jr CTR DTRA IT (USA)</dc:creator>
  <cp:lastModifiedBy>Anderson, Martin Jr CTR DTRA IT (USA)</cp:lastModifiedBy>
  <cp:revision>1</cp:revision>
  <dcterms:created xsi:type="dcterms:W3CDTF">2025-10-01T20:48:30Z</dcterms:created>
  <dcterms:modified xsi:type="dcterms:W3CDTF">2025-10-03T19:08:21Z</dcterms:modified>
</cp:coreProperties>
</file>