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852" r:id="rId2"/>
    <p:sldId id="13855" r:id="rId3"/>
    <p:sldId id="13856" r:id="rId4"/>
    <p:sldId id="13857" r:id="rId5"/>
    <p:sldId id="13858" r:id="rId6"/>
    <p:sldId id="138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33"/>
    <a:srgbClr val="C3D69B"/>
    <a:srgbClr val="FFFF99"/>
    <a:srgbClr val="CC6600"/>
    <a:srgbClr val="0B76A0"/>
    <a:srgbClr val="E97451"/>
    <a:srgbClr val="FFFF00"/>
    <a:srgbClr val="F89D52"/>
    <a:srgbClr val="333300"/>
    <a:srgbClr val="A3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E2FF6F43-8804-8FEE-BEB3-C20414695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-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690551-CFC3-34C2-A632-D540B6711F09}"/>
              </a:ext>
            </a:extLst>
          </p:cNvPr>
          <p:cNvSpPr txBox="1"/>
          <p:nvPr/>
        </p:nvSpPr>
        <p:spPr>
          <a:xfrm>
            <a:off x="-20" y="2036311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Different Works</a:t>
            </a:r>
          </a:p>
        </p:txBody>
      </p:sp>
    </p:spTree>
    <p:extLst>
      <p:ext uri="{BB962C8B-B14F-4D97-AF65-F5344CB8AC3E}">
        <p14:creationId xmlns:p14="http://schemas.microsoft.com/office/powerpoint/2010/main" val="227875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6ECC7-A5B2-AB9D-F7AB-5C048761B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52DB16AC-36B8-F51D-FBDB-778B312F7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800AB8-F126-E7BA-C338-1A0B42D641A8}"/>
              </a:ext>
            </a:extLst>
          </p:cNvPr>
          <p:cNvSpPr txBox="1"/>
          <p:nvPr/>
        </p:nvSpPr>
        <p:spPr>
          <a:xfrm>
            <a:off x="-20" y="0"/>
            <a:ext cx="12192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0" indent="-914400">
              <a:buFont typeface="+mj-lt"/>
              <a:buAutoNum type="romanUcPeriod"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Works of Darkness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 or</a:t>
            </a:r>
            <a:r>
              <a:rPr lang="en-US" sz="6000" dirty="0"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 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Works of the </a:t>
            </a:r>
            <a:r>
              <a:rPr lang="en-US" sz="6000" dirty="0"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Flesh</a:t>
            </a:r>
            <a:r>
              <a:rPr lang="en-US" sz="6000" dirty="0"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 or </a:t>
            </a:r>
            <a:r>
              <a:rPr lang="en-US" sz="6000" dirty="0"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Wicked Works</a:t>
            </a:r>
            <a:r>
              <a:rPr lang="en-US" sz="6000" dirty="0"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 or 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cs typeface="Dreaming Outloud Script Pro" panose="03050502040304050704" pitchFamily="66" charset="0"/>
              </a:rPr>
              <a:t>Dead Works</a:t>
            </a:r>
          </a:p>
          <a:p>
            <a:pPr marL="1828800" lvl="0" indent="-914400">
              <a:buFont typeface="+mj-lt"/>
              <a:buAutoNum type="alphaUcPeriod"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Romans 13:12; Ephesians 5:11</a:t>
            </a:r>
          </a:p>
          <a:p>
            <a:pPr marL="1828800" lvl="0" indent="-914400">
              <a:buFont typeface="+mj-lt"/>
              <a:buAutoNum type="alphaUcPeriod"/>
            </a:pPr>
            <a:r>
              <a:rPr kumimoji="0" lang="en-US" sz="55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uLnTx/>
                <a:uFillTx/>
                <a:latin typeface="Reeperbahn" panose="02000506020000020003" pitchFamily="2" charset="0"/>
                <a:cs typeface="Dreaming Outloud Script Pro" panose="03050502040304050704" pitchFamily="66" charset="0"/>
              </a:rPr>
              <a:t>Galatians 5:19-21</a:t>
            </a:r>
          </a:p>
          <a:p>
            <a:pPr marL="1828800" lvl="0" indent="-914400">
              <a:buFont typeface="+mj-lt"/>
              <a:buAutoNum type="alphaUcPeriod"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Colossians 1:21</a:t>
            </a:r>
          </a:p>
          <a:p>
            <a:pPr marL="1828800" lvl="0" indent="-914400">
              <a:buFont typeface="+mj-lt"/>
              <a:buAutoNum type="alphaUcPeriod"/>
            </a:pPr>
            <a:r>
              <a:rPr kumimoji="0" lang="en-US" sz="55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uLnTx/>
                <a:uFillTx/>
                <a:latin typeface="Reeperbahn" panose="02000506020000020003" pitchFamily="2" charset="0"/>
                <a:cs typeface="Dreaming Outloud Script Pro" panose="03050502040304050704" pitchFamily="66" charset="0"/>
              </a:rPr>
              <a:t>Hebrews 9:14</a:t>
            </a:r>
          </a:p>
        </p:txBody>
      </p:sp>
    </p:spTree>
    <p:extLst>
      <p:ext uri="{BB962C8B-B14F-4D97-AF65-F5344CB8AC3E}">
        <p14:creationId xmlns:p14="http://schemas.microsoft.com/office/powerpoint/2010/main" val="19183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DC778-B82D-E372-85DC-4597EB256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7E09CDF1-4256-C10B-E604-FCFC5884D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A72EED-1D6A-ED3C-1D44-15B3CEE71CF7}"/>
              </a:ext>
            </a:extLst>
          </p:cNvPr>
          <p:cNvSpPr txBox="1"/>
          <p:nvPr/>
        </p:nvSpPr>
        <p:spPr>
          <a:xfrm>
            <a:off x="-20" y="0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ea typeface="+mn-ea"/>
                <a:cs typeface="Dreaming Outloud Script Pro" panose="03050502040304050704" pitchFamily="66" charset="0"/>
              </a:rPr>
              <a:t>Works of the Law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Galatians 2:16; 3:2, 5, 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chemeClr val="tx1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Romans 10:4; Galatians 2:19; Ephesians 2:14-15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chemeClr val="tx1"/>
                </a:glow>
              </a:effectLst>
              <a:uLnTx/>
              <a:uFillTx/>
              <a:latin typeface="Reeperbahn" panose="02000506020000020003" pitchFamily="2" charset="0"/>
              <a:cs typeface="Dreaming Outloud Script Pro" panose="030505020403040507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3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07DFCB-00D7-8CE4-09BA-109B4350E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562F836D-F883-7E06-2395-F106C453F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DF40D9-2590-0017-3815-FF4E6CFF9EEC}"/>
              </a:ext>
            </a:extLst>
          </p:cNvPr>
          <p:cNvSpPr txBox="1"/>
          <p:nvPr/>
        </p:nvSpPr>
        <p:spPr>
          <a:xfrm>
            <a:off x="-20" y="0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ea typeface="+mn-ea"/>
                <a:cs typeface="Dreaming Outloud Script Pro" panose="03050502040304050704" pitchFamily="66" charset="0"/>
              </a:rPr>
              <a:t>Works of Righteousness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Titus 3:3-5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Ephesians 2:8-9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Romans 11:5-6</a:t>
            </a:r>
          </a:p>
        </p:txBody>
      </p:sp>
    </p:spTree>
    <p:extLst>
      <p:ext uri="{BB962C8B-B14F-4D97-AF65-F5344CB8AC3E}">
        <p14:creationId xmlns:p14="http://schemas.microsoft.com/office/powerpoint/2010/main" val="319941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F0F37-471C-2874-C3FE-AE582C626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DD261863-1F45-E050-52EA-37C40EF30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720784-66C6-8C02-D030-07C6E9DA4ED0}"/>
              </a:ext>
            </a:extLst>
          </p:cNvPr>
          <p:cNvSpPr txBox="1"/>
          <p:nvPr/>
        </p:nvSpPr>
        <p:spPr>
          <a:xfrm>
            <a:off x="-20" y="0"/>
            <a:ext cx="1219200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ea typeface="+mn-ea"/>
                <a:cs typeface="Dreaming Outloud Script Pro" panose="03050502040304050704" pitchFamily="66" charset="0"/>
              </a:rPr>
              <a:t>Good Works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Ephesians 2:10; Titus 2:11-14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2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nd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 Timothy 3:16-17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Hebrews 10:24-25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Matthew 5:16; 1</a:t>
            </a:r>
            <a:r>
              <a:rPr lang="en-US" sz="5500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st</a:t>
            </a: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 Peter  2:11-12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Titus 3:1, 8, 14; Hebrews 13:20-21; Colossians 1:9-10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1</a:t>
            </a:r>
            <a:r>
              <a:rPr lang="en-US" sz="5500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st</a:t>
            </a: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 Thessalonians 1:2-3; James 2:14-26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Reeperbahn" panose="02000506020000020003" pitchFamily="2" charset="0"/>
              <a:cs typeface="Dreaming Outloud Script Pro" panose="030505020403040507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0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ADA1C-C762-EF7F-4FAF-1709B1918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 fancy tan brown light colored background made of imprinted leather, with  flowers and floral and cowboy western designs. Photograph by Julien - Fine  Art America">
            <a:extLst>
              <a:ext uri="{FF2B5EF4-FFF2-40B4-BE49-F238E27FC236}">
                <a16:creationId xmlns:a16="http://schemas.microsoft.com/office/drawing/2014/main" id="{7E70EF68-2CB3-4483-6FCF-DAA13A5EB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7" b="10318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3F5A9AD-B4B1-AFF4-91D9-8A91AE961954}"/>
              </a:ext>
            </a:extLst>
          </p:cNvPr>
          <p:cNvSpPr txBox="1"/>
          <p:nvPr/>
        </p:nvSpPr>
        <p:spPr>
          <a:xfrm>
            <a:off x="-20" y="0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rnivalee Freakshow" panose="02000000000000000000" pitchFamily="2" charset="0"/>
                <a:ea typeface="+mn-ea"/>
                <a:cs typeface="Dreaming Outloud Script Pro" panose="03050502040304050704" pitchFamily="66" charset="0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eeperbahn" panose="02000506020000020003" pitchFamily="2" charset="0"/>
                <a:ea typeface="+mn-ea"/>
                <a:cs typeface="Dreaming Outloud Script Pro" panose="03050502040304050704" pitchFamily="66" charset="0"/>
              </a:rPr>
              <a:t>Revelation 20:12-13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eperbahn" panose="02000506020000020003" pitchFamily="2" charset="0"/>
                <a:cs typeface="Dreaming Outloud Script Pro" panose="03050502040304050704" pitchFamily="66" charset="0"/>
              </a:rPr>
              <a:t>Hebrews 6:1; Acts 26:20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eeperbahn" panose="02000506020000020003" pitchFamily="2" charset="0"/>
              <a:ea typeface="+mn-ea"/>
              <a:cs typeface="Dreaming Outloud Script Pro" panose="030505020403040507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7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7654</TotalTime>
  <Words>100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Carnivalee Freakshow</vt:lpstr>
      <vt:lpstr>Reeperbahn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1159</cp:revision>
  <dcterms:created xsi:type="dcterms:W3CDTF">2023-05-27T00:35:32Z</dcterms:created>
  <dcterms:modified xsi:type="dcterms:W3CDTF">2025-08-25T19:27:20Z</dcterms:modified>
</cp:coreProperties>
</file>