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90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0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27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2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81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890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4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629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801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8/5/2025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7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046132-331D-3F1C-D5A5-012DD80AC6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0040" r="2" b="13979"/>
          <a:stretch>
            <a:fillRect/>
          </a:stretch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365A786E-9028-443F-8713-B9552D9A23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12777" y="0"/>
            <a:ext cx="7779221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DA17FEB-437B-1D00-1F92-FEDA32810AA6}"/>
              </a:ext>
            </a:extLst>
          </p:cNvPr>
          <p:cNvSpPr txBox="1"/>
          <p:nvPr/>
        </p:nvSpPr>
        <p:spPr>
          <a:xfrm>
            <a:off x="1566654" y="954156"/>
            <a:ext cx="4950351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600" cap="all" spc="12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GOING HOME WITHOUT JESUS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600" cap="all" spc="12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(Luke 2:40-52)</a:t>
            </a:r>
          </a:p>
        </p:txBody>
      </p:sp>
    </p:spTree>
    <p:extLst>
      <p:ext uri="{BB962C8B-B14F-4D97-AF65-F5344CB8AC3E}">
        <p14:creationId xmlns:p14="http://schemas.microsoft.com/office/powerpoint/2010/main" val="34249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064977-FC24-2C4A-744C-D9AD83A86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5FDD901-C212-D1DD-F2C3-17E307B4EB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928BF7-E859-8412-DC28-21E47425CB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66" r="1" b="1"/>
          <a:stretch>
            <a:fillRect/>
          </a:stretch>
        </p:blipFill>
        <p:spPr>
          <a:xfrm>
            <a:off x="20" y="95260"/>
            <a:ext cx="8129849" cy="676274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9C826DD-3AC6-142B-6684-4B034EC64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0"/>
            <a:ext cx="406212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918595-CD42-295A-4C39-443FC077ADED}"/>
              </a:ext>
            </a:extLst>
          </p:cNvPr>
          <p:cNvSpPr txBox="1"/>
          <p:nvPr/>
        </p:nvSpPr>
        <p:spPr>
          <a:xfrm>
            <a:off x="8129872" y="273847"/>
            <a:ext cx="4062128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the Lost One (vs 43-44)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Matthew 10:37 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Isaiah 34:16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Mark 7:5-9;13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Peter 1:10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John 5:13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Font typeface="+mj-lt"/>
              <a:buAutoNum type="romanUcPeriod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8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9183F4-31DD-ABFF-23A2-943B0DD83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72ED925-52CA-32E5-AE14-5B47F7E8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8326A0-8176-5ADA-15C3-0F874CA4A31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66" r="1" b="1"/>
          <a:stretch>
            <a:fillRect/>
          </a:stretch>
        </p:blipFill>
        <p:spPr>
          <a:xfrm>
            <a:off x="20" y="95260"/>
            <a:ext cx="8129849" cy="676274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F3D8AB72-4B7F-132D-C9CD-8B8410F38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0"/>
            <a:ext cx="406212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176E56-1DA2-DBA8-36C1-DD12F285D5D4}"/>
              </a:ext>
            </a:extLst>
          </p:cNvPr>
          <p:cNvSpPr txBox="1"/>
          <p:nvPr/>
        </p:nvSpPr>
        <p:spPr>
          <a:xfrm>
            <a:off x="8129872" y="210456"/>
            <a:ext cx="4062128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Jesus the Searched One(vs 45)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Jeremiah 29:13 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John 5:36-39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Acts 17:10-11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Matthew 7:7-8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Hebrews 11:6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Font typeface="+mj-lt"/>
              <a:buAutoNum type="romanUcPeriod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58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F7F192-AF8C-5AE1-FF8F-7D5DFA470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4A6EAA8-1A37-15DF-FCB1-0BA59A0D85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8516EB-2AC4-3493-3357-5F729E5D27B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66" r="1" b="1"/>
          <a:stretch>
            <a:fillRect/>
          </a:stretch>
        </p:blipFill>
        <p:spPr>
          <a:xfrm>
            <a:off x="20" y="95260"/>
            <a:ext cx="8129849" cy="676274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0B1B8A8E-5EE5-D095-62C4-8F177B393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0"/>
            <a:ext cx="406212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09D0CA-5648-5226-1979-730EE6669129}"/>
              </a:ext>
            </a:extLst>
          </p:cNvPr>
          <p:cNvSpPr txBox="1"/>
          <p:nvPr/>
        </p:nvSpPr>
        <p:spPr>
          <a:xfrm>
            <a:off x="8129872" y="383176"/>
            <a:ext cx="4062128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Jesus the Found One (vs 46)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Luke 20:1 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Luke 21:37-38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John 7:14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John 8:1-2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John 1:9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Font typeface="+mj-lt"/>
              <a:buAutoNum type="romanUcPeriod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745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9727FB-0CF2-39E8-03A5-0D662F2A2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D6F7C36D-5EE9-3C74-3665-AA0F05AA20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0A706D-CED3-94EC-CE02-BD1B766EF1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0040" r="2" b="13979"/>
          <a:stretch>
            <a:fillRect/>
          </a:stretch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B168F701-55D0-D245-7AAF-F0ED88805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12777" y="0"/>
            <a:ext cx="7779221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3B2EB9-4091-F86F-29A8-618A8CFE12B1}"/>
              </a:ext>
            </a:extLst>
          </p:cNvPr>
          <p:cNvSpPr txBox="1"/>
          <p:nvPr/>
        </p:nvSpPr>
        <p:spPr>
          <a:xfrm>
            <a:off x="1566654" y="954156"/>
            <a:ext cx="4950351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600" cap="all" spc="12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GOING BACK TO JERUSALEM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600" cap="all" spc="12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(Luke 2:45)</a:t>
            </a:r>
          </a:p>
        </p:txBody>
      </p:sp>
    </p:spTree>
    <p:extLst>
      <p:ext uri="{BB962C8B-B14F-4D97-AF65-F5344CB8AC3E}">
        <p14:creationId xmlns:p14="http://schemas.microsoft.com/office/powerpoint/2010/main" val="159348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45570E-73AC-13B8-F16E-8F4670D68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5618F79-59A8-25E5-9779-ADCFAA707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E3AE03-09C7-53E7-3E41-3A92A51F16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66" r="1" b="1"/>
          <a:stretch>
            <a:fillRect/>
          </a:stretch>
        </p:blipFill>
        <p:spPr>
          <a:xfrm>
            <a:off x="20" y="95260"/>
            <a:ext cx="8129849" cy="676274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69C6CC5F-AAD9-E299-8A06-7D824C39E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0"/>
            <a:ext cx="406212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9617F2-3AA8-A9DB-5E22-70C165FD5438}"/>
              </a:ext>
            </a:extLst>
          </p:cNvPr>
          <p:cNvSpPr txBox="1"/>
          <p:nvPr/>
        </p:nvSpPr>
        <p:spPr>
          <a:xfrm>
            <a:off x="8129872" y="403054"/>
            <a:ext cx="4062128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To Find the Lord’s Church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Matthew 16:13-19 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Matthew 17:1-5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Acts 20:28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Luke 24:44-47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Font typeface="+mj-lt"/>
              <a:buAutoNum type="romanUcPeriod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939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7C6FDC-99B1-C3EC-6BBA-D1CA8E2DB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C4CEE04-F1EE-B7B5-EB25-59E5D5B7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9E481B-02DA-FABC-B0E3-824ECFB3FF8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66" r="1" b="1"/>
          <a:stretch>
            <a:fillRect/>
          </a:stretch>
        </p:blipFill>
        <p:spPr>
          <a:xfrm>
            <a:off x="20" y="95260"/>
            <a:ext cx="8129849" cy="676274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5103C64-CC1E-B3E5-9F6D-C2AA7567A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0"/>
            <a:ext cx="406212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DD95BB-3AD5-411A-FF0A-4054F28237A9}"/>
              </a:ext>
            </a:extLst>
          </p:cNvPr>
          <p:cNvSpPr txBox="1"/>
          <p:nvPr/>
        </p:nvSpPr>
        <p:spPr>
          <a:xfrm>
            <a:off x="8129872" y="263908"/>
            <a:ext cx="4062128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 To Find the Lord’s People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Acts 11:25-26 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Acts 26:27-28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Peter 4:15-16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Font typeface="+mj-lt"/>
              <a:buAutoNum type="romanUcPeriod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022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7C6FDC-99B1-C3EC-6BBA-D1CA8E2DB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C4CEE04-F1EE-B7B5-EB25-59E5D5B7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9E481B-02DA-FABC-B0E3-824ECFB3FF8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66" r="1" b="1"/>
          <a:stretch>
            <a:fillRect/>
          </a:stretch>
        </p:blipFill>
        <p:spPr>
          <a:xfrm>
            <a:off x="20" y="95260"/>
            <a:ext cx="8129849" cy="676274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5103C64-CC1E-B3E5-9F6D-C2AA7567A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0"/>
            <a:ext cx="406212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DD95BB-3AD5-411A-FF0A-4054F28237A9}"/>
              </a:ext>
            </a:extLst>
          </p:cNvPr>
          <p:cNvSpPr txBox="1"/>
          <p:nvPr/>
        </p:nvSpPr>
        <p:spPr>
          <a:xfrm>
            <a:off x="8129872" y="-272806"/>
            <a:ext cx="4062128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Romans 10:17 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John 8:24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Luke 13:3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Romans 10:9-10</a:t>
            </a:r>
          </a:p>
          <a:p>
            <a:pPr marL="457200" indent="-457200">
              <a:buFont typeface="+mj-lt"/>
              <a:buAutoNum type="alphaUcPeriod"/>
            </a:pP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Mark 16:15-16; Acts 2:38</a:t>
            </a:r>
          </a:p>
          <a:p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Font typeface="+mj-lt"/>
              <a:buAutoNum type="romanUcPeriod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908138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Metadata/LabelInfo.xml><?xml version="1.0" encoding="utf-8"?>
<clbl:labelList xmlns:clbl="http://schemas.microsoft.com/office/2020/mipLabelMetadata">
  <clbl:label id="{102d0191-eeae-4761-b1cb-1a83e86ef445}" enabled="0" method="" siteId="{102d0191-eeae-4761-b1cb-1a83e86ef44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146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Franklin Gothic Demi Cond</vt:lpstr>
      <vt:lpstr>Franklin Gothic Medium</vt:lpstr>
      <vt:lpstr>Wingdings</vt:lpstr>
      <vt:lpstr>JuxtaposeVTI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Anderson, Martin Jr CTR DTRA IT (USA)</dc:creator>
  <cp:lastModifiedBy>Anderson, Martin Jr CTR DTRA IT (USA)</cp:lastModifiedBy>
  <cp:revision>2</cp:revision>
  <dcterms:created xsi:type="dcterms:W3CDTF">2025-08-04T14:51:42Z</dcterms:created>
  <dcterms:modified xsi:type="dcterms:W3CDTF">2025-08-06T01:49:29Z</dcterms:modified>
</cp:coreProperties>
</file>