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13635" r:id="rId2"/>
    <p:sldId id="13788" r:id="rId3"/>
    <p:sldId id="13789" r:id="rId4"/>
    <p:sldId id="13790" r:id="rId5"/>
    <p:sldId id="13791" r:id="rId6"/>
    <p:sldId id="137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FFFF99"/>
    <a:srgbClr val="CC6600"/>
    <a:srgbClr val="0B76A0"/>
    <a:srgbClr val="E97451"/>
    <a:srgbClr val="FF5733"/>
    <a:srgbClr val="FFFF00"/>
    <a:srgbClr val="F89D52"/>
    <a:srgbClr val="3333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226CD-BFB1-DDD8-E4F2-A7F8B186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28252580-F89A-11FF-9FD9-93F6C61A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E6F91-DE5E-E41B-9F2A-2CC64B5D1E6C}"/>
              </a:ext>
            </a:extLst>
          </p:cNvPr>
          <p:cNvSpPr txBox="1"/>
          <p:nvPr/>
        </p:nvSpPr>
        <p:spPr>
          <a:xfrm>
            <a:off x="0" y="261339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cap="small" dirty="0">
                <a:solidFill>
                  <a:schemeClr val="bg1"/>
                </a:solidFill>
                <a:effectLst>
                  <a:glow rad="127000">
                    <a:schemeClr val="accent3">
                      <a:lumMod val="50000"/>
                    </a:schemeClr>
                  </a:glow>
                </a:effectLst>
                <a:latin typeface="Gloucester MT Extra Condensed" panose="02030808020601010101" pitchFamily="18" charset="0"/>
              </a:rPr>
              <a:t>Martha Meeting the Messiah</a:t>
            </a:r>
          </a:p>
        </p:txBody>
      </p:sp>
    </p:spTree>
    <p:extLst>
      <p:ext uri="{BB962C8B-B14F-4D97-AF65-F5344CB8AC3E}">
        <p14:creationId xmlns:p14="http://schemas.microsoft.com/office/powerpoint/2010/main" val="4177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85867-E66C-2823-7676-5259E990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F09677D7-E1D9-69B5-42CA-AC8D5CBD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46D4B-53B4-5E82-2EA8-D7DA71DE8D00}"/>
              </a:ext>
            </a:extLst>
          </p:cNvPr>
          <p:cNvSpPr txBox="1"/>
          <p:nvPr/>
        </p:nvSpPr>
        <p:spPr>
          <a:xfrm>
            <a:off x="0" y="261339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9BBB59">
                      <a:lumMod val="50000"/>
                    </a:srgbClr>
                  </a:glo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Martha Meeting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309B1-E0A4-B1C6-667F-D084CAD89E86}"/>
              </a:ext>
            </a:extLst>
          </p:cNvPr>
          <p:cNvSpPr txBox="1"/>
          <p:nvPr/>
        </p:nvSpPr>
        <p:spPr>
          <a:xfrm>
            <a:off x="0" y="424030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  <a:p>
            <a:pPr algn="ctr"/>
            <a:r>
              <a:rPr lang="en-US" sz="6000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Luke 10:38-42</a:t>
            </a:r>
          </a:p>
        </p:txBody>
      </p:sp>
    </p:spTree>
    <p:extLst>
      <p:ext uri="{BB962C8B-B14F-4D97-AF65-F5344CB8AC3E}">
        <p14:creationId xmlns:p14="http://schemas.microsoft.com/office/powerpoint/2010/main" val="95439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6258F-A24A-7EDE-9D40-04E24F896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D96D5446-CE22-B659-E1C4-403C2C48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8FFB1-9AAF-BBA9-0CC9-A4BB45D0A3C2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9BBB59">
                      <a:lumMod val="50000"/>
                    </a:srgbClr>
                  </a:glo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Martha Meeting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82327-ACB6-594D-34B1-B8A05630B1E2}"/>
              </a:ext>
            </a:extLst>
          </p:cNvPr>
          <p:cNvSpPr txBox="1"/>
          <p:nvPr/>
        </p:nvSpPr>
        <p:spPr>
          <a:xfrm>
            <a:off x="0" y="1631216"/>
            <a:ext cx="12192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“Martha Welcomed Him Into Her House”</a:t>
            </a:r>
          </a:p>
          <a:p>
            <a:pPr marL="2286000" marR="0" lvl="0" indent="-11477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Luke 9:58</a:t>
            </a:r>
          </a:p>
          <a:p>
            <a:pPr marL="2286000" marR="0" lvl="0" indent="-11477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Luke 10:38</a:t>
            </a:r>
          </a:p>
          <a:p>
            <a:pPr marL="2286000" marR="0" lvl="0" indent="-11477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Matthew 25:31-46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1B226-E1AC-7C93-C942-D1FD33A7F622}"/>
              </a:ext>
            </a:extLst>
          </p:cNvPr>
          <p:cNvSpPr txBox="1"/>
          <p:nvPr/>
        </p:nvSpPr>
        <p:spPr>
          <a:xfrm>
            <a:off x="6096000" y="3540365"/>
            <a:ext cx="609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lphaUcPeriod" startAt="4"/>
            </a:pPr>
            <a:r>
              <a:rPr lang="en-US" sz="5000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Hebrews 13:2</a:t>
            </a:r>
          </a:p>
          <a:p>
            <a:pPr marL="914400" indent="-914400">
              <a:buFont typeface="+mj-lt"/>
              <a:buAutoNum type="alphaUcPeriod" startAt="4"/>
            </a:pPr>
            <a:r>
              <a:rPr lang="en-US" sz="5000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Acts 2:46</a:t>
            </a:r>
          </a:p>
          <a:p>
            <a:pPr marL="914400" indent="-914400">
              <a:buFont typeface="+mj-lt"/>
              <a:buAutoNum type="alphaUcPeriod" startAt="4"/>
            </a:pPr>
            <a:r>
              <a:rPr lang="en-US" sz="5000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Romans 12:13</a:t>
            </a:r>
          </a:p>
        </p:txBody>
      </p:sp>
    </p:spTree>
    <p:extLst>
      <p:ext uri="{BB962C8B-B14F-4D97-AF65-F5344CB8AC3E}">
        <p14:creationId xmlns:p14="http://schemas.microsoft.com/office/powerpoint/2010/main" val="4018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213EE-972F-31D4-FBB2-B6F3AFA8A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DC77651F-A64E-9B06-C0B7-6B0EC46F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FCA9BA-5155-9963-98B8-0C95EC27F1EA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9BBB59">
                      <a:lumMod val="50000"/>
                    </a:srgbClr>
                  </a:glo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Martha Meeting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8DF94-21E6-762D-A4B6-BABABFDAFECB}"/>
              </a:ext>
            </a:extLst>
          </p:cNvPr>
          <p:cNvSpPr txBox="1"/>
          <p:nvPr/>
        </p:nvSpPr>
        <p:spPr>
          <a:xfrm>
            <a:off x="0" y="1631216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9BBB59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9BBB59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“Martha Was Distracted”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Luke 10:40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1</a:t>
            </a:r>
            <a:r>
              <a:rPr lang="en-US" sz="5000" baseline="30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st</a:t>
            </a: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Peter 4:9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John 6:27;</a:t>
            </a:r>
            <a:b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</a:b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2</a:t>
            </a:r>
            <a:r>
              <a:rPr lang="en-US" sz="5000" baseline="30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nd</a:t>
            </a: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Thessalonians 3:10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79BF7-BECF-C445-6BCD-E63523A75D75}"/>
              </a:ext>
            </a:extLst>
          </p:cNvPr>
          <p:cNvSpPr txBox="1"/>
          <p:nvPr/>
        </p:nvSpPr>
        <p:spPr>
          <a:xfrm>
            <a:off x="6096000" y="3540365"/>
            <a:ext cx="609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John 12:1-2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Proverbs 9:8-9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Luke 12:29-31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87E5D-52DB-1804-88BC-311FD732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9DF5C71B-0ED5-D9C5-141B-41D7326C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693D91-C10E-B633-55F4-89A7DAB32C16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9BBB59">
                      <a:lumMod val="50000"/>
                    </a:srgbClr>
                  </a:glo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Martha Meeting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B6FE-3298-6FD7-A44E-B8E1D51A4665}"/>
              </a:ext>
            </a:extLst>
          </p:cNvPr>
          <p:cNvSpPr txBox="1"/>
          <p:nvPr/>
        </p:nvSpPr>
        <p:spPr>
          <a:xfrm>
            <a:off x="0" y="1631216"/>
            <a:ext cx="12192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9BBB59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9BBB59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“My Brother Would Not Have Died”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John 11:1-22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John 5:36; Acts 2:22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John 11:41-42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0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D8C11-A19B-FAAA-46D5-C3EADC950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mountains in the background&#10;&#10;AI-generated content may be incorrect.">
            <a:extLst>
              <a:ext uri="{FF2B5EF4-FFF2-40B4-BE49-F238E27FC236}">
                <a16:creationId xmlns:a16="http://schemas.microsoft.com/office/drawing/2014/main" id="{F8478F03-AC40-EB29-3495-76E3A422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96DDB-3BCA-C847-B3B1-3FF29D8586C0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9BBB59">
                      <a:lumMod val="50000"/>
                    </a:srgbClr>
                  </a:glo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Martha Meeting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D479E-417C-AB27-719D-7BF25F8F061A}"/>
              </a:ext>
            </a:extLst>
          </p:cNvPr>
          <p:cNvSpPr txBox="1"/>
          <p:nvPr/>
        </p:nvSpPr>
        <p:spPr>
          <a:xfrm>
            <a:off x="0" y="1631216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9BBB59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9BBB59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“I Believe that You Are the Christ”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John 11:23-27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Luke 4:41; John 1:40-41, 47-49; 4:25-26; 6:68-69; 9:35-38</a:t>
            </a:r>
          </a:p>
          <a:p>
            <a:pPr marL="2286000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1</a:t>
            </a:r>
            <a:r>
              <a:rPr kumimoji="0" lang="en-US" sz="5000" b="0" i="0" u="none" strike="noStrike" kern="1200" cap="none" spc="0" normalizeH="0" baseline="30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st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 John 4:15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56E92-CB12-2E47-F87B-0E495E96C8A9}"/>
              </a:ext>
            </a:extLst>
          </p:cNvPr>
          <p:cNvSpPr txBox="1"/>
          <p:nvPr/>
        </p:nvSpPr>
        <p:spPr>
          <a:xfrm>
            <a:off x="6096000" y="3540365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endParaRPr lang="en-US" sz="5000" dirty="0"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+mn-cs"/>
              </a:rPr>
              <a:t>Luke 6:46-49</a:t>
            </a:r>
          </a:p>
        </p:txBody>
      </p:sp>
    </p:spTree>
    <p:extLst>
      <p:ext uri="{BB962C8B-B14F-4D97-AF65-F5344CB8AC3E}">
        <p14:creationId xmlns:p14="http://schemas.microsoft.com/office/powerpoint/2010/main" val="7957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115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Gloucester MT Extra Condensed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1126</cp:revision>
  <dcterms:created xsi:type="dcterms:W3CDTF">2023-05-27T00:35:32Z</dcterms:created>
  <dcterms:modified xsi:type="dcterms:W3CDTF">2025-08-04T23:32:44Z</dcterms:modified>
</cp:coreProperties>
</file>