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8"/>
  </p:notesMasterIdLst>
  <p:sldIdLst>
    <p:sldId id="256" r:id="rId2"/>
    <p:sldId id="262" r:id="rId3"/>
    <p:sldId id="263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663300"/>
    <a:srgbClr val="996633"/>
    <a:srgbClr val="FF5733"/>
    <a:srgbClr val="B7DEE8"/>
    <a:srgbClr val="333300"/>
    <a:srgbClr val="C3D69B"/>
    <a:srgbClr val="FFFF99"/>
    <a:srgbClr val="0B76A0"/>
    <a:srgbClr val="E974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43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B64F4-E7D7-46D3-90A7-FEEC4034C0D7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E70CE-8525-4B1D-B070-76B9766C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3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366FE-43B4-EF86-759D-F91553031F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C8019F-27E0-B494-FF38-A0BFD250BE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A338E-6CDE-AA5C-F5EA-73D129BA9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8C4A18-2AB8-FADC-1BF2-6A7C2A467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04A24-C387-2DC2-FB56-FBE68CE1D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652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B939C-FD83-8B9D-DEBB-9084AD80B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682D41-4B66-3440-8454-AD3CC9F92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9F85BF-BB96-5473-8C68-AD62D2C7A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7A256-744A-D050-C72B-46303C44D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A61BA-3D60-FEE5-A572-D9D133568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46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BC3F23-3396-3F09-B80F-7BB5FAC3BB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6AE9E1-C406-5A1A-018A-47AA256603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96B8C-CBA9-F052-E17F-4BBA602CF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F7320-3289-A04D-BCD4-5E660E067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31127-17C5-8645-7B94-8F979516A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29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7FB3B-5BB6-B376-095D-79ADE6AFD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29EC-B11C-E22A-8A41-811D5D9AE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D3C9F-6666-B20A-D336-E182E3EB4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5E37-E653-08A7-9707-86FF0DD6A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60BC7-EBD4-F194-E342-1DB2FF47E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82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55BBC-3E8C-70B6-CA09-FB6EDF8F6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15667B-2298-30C0-D9EE-329351973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5CCF3-7E0C-48FB-CA3C-E4B70FBE6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00DB5-F251-CF96-FE54-A78B96B65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168DDF-01C7-3261-4AD6-7BED21583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55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E4E3E-C303-85B1-765A-2CFFED878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6273E-B5B5-17E5-30A7-7454C298FA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1B9287-416F-A9B7-F3D4-87879F0F18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710520-F16A-535C-5DA4-67A7B773E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8C661-D8A1-5715-F224-968A4F88C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0F50F0-865A-47D4-95E6-4B5916E5C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865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21E4C-E860-9667-B13D-4880895FC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4DF754-1C6C-FA66-7933-890FE455C7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65F667-845E-01E2-8735-B234412725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590482-439D-D261-3DDB-5528AB0D40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404CB2-A480-C9D1-2E4B-AB0C890198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87E5F7-43C6-763A-30D3-C5F167C5C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4BAF5E-EA48-3B7C-F855-B3D5A94C1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CE2B61-691F-8F56-EA4D-954D70EF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0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0D0BD-03FE-D1F4-64E5-2B570DCDD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87C42A-D7E5-56AE-2011-AAE65C632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FFCFA2-5A24-85EE-9A35-0DC27A8AE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C985C9-91CB-1055-AC71-1CD299E45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619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F5519C-981F-2711-B62D-6E0AA7242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E92EDF-64C4-5DB6-23FB-7FC9642DE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B904D6-2122-7A50-4F75-1397B04A0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208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972BA-6AE4-7314-8097-CED28C183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DE03F-A859-DD24-34C6-D91745221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A02DA3-1EAE-FC68-3145-C6639B6A9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F2BCF0-3367-008A-3F0D-77BBC5FE9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D6CE5-5D90-3414-D685-9DF2C5BCE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4EF1A9-F377-7642-715C-8EA42E54D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86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0FF4A-DEEC-E18F-985E-2E98AA319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B84227-0F03-BE7B-E2C6-B29F9959D1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60B4F6-AD92-6E6F-8FA7-D4F51CA93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AF0990-F69A-F838-6400-74F6FD6E3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7B2E8D-FC3A-A3A5-6760-BBDFAEE4D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9D43A4-45BF-EB59-3E1B-EDA5CD88F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95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AECB59-18EF-81A6-5F95-4DE5C3973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D7E7AB-4406-6FF9-BB91-78A05C1F6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8B9E2-4EE2-2B85-CB21-CFF2D17165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FCEB20-446C-4A3D-BEA6-FF6F94C6646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88E42-CBC6-E6A8-C7A9-AD98D3DF43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EAE8B9-75DD-D7D8-E082-D131EA748E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00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035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8" name="Picture 4" descr="3,500+ Great Hell Stock Photos, Pictures &amp; Royalty-Free Images - iStock">
            <a:extLst>
              <a:ext uri="{FF2B5EF4-FFF2-40B4-BE49-F238E27FC236}">
                <a16:creationId xmlns:a16="http://schemas.microsoft.com/office/drawing/2014/main" id="{44B3A271-CD55-3D48-6B80-B5CF3F5130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42" b="6104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F5D597A-C110-EE16-4101-AB3008928EFD}"/>
              </a:ext>
            </a:extLst>
          </p:cNvPr>
          <p:cNvSpPr txBox="1"/>
          <p:nvPr/>
        </p:nvSpPr>
        <p:spPr>
          <a:xfrm>
            <a:off x="-1524" y="107450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</p:txBody>
      </p:sp>
    </p:spTree>
    <p:extLst>
      <p:ext uri="{BB962C8B-B14F-4D97-AF65-F5344CB8AC3E}">
        <p14:creationId xmlns:p14="http://schemas.microsoft.com/office/powerpoint/2010/main" val="2777276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538CBD-5828-F893-43DD-EB14492E7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035">
            <a:extLst>
              <a:ext uri="{FF2B5EF4-FFF2-40B4-BE49-F238E27FC236}">
                <a16:creationId xmlns:a16="http://schemas.microsoft.com/office/drawing/2014/main" id="{BAF032E0-83E3-9676-A99C-CD5987CB3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8" name="Picture 4" descr="3,500+ Great Hell Stock Photos, Pictures &amp; Royalty-Free Images - iStock">
            <a:extLst>
              <a:ext uri="{FF2B5EF4-FFF2-40B4-BE49-F238E27FC236}">
                <a16:creationId xmlns:a16="http://schemas.microsoft.com/office/drawing/2014/main" id="{75B06547-E473-6726-2E71-5A7BD87E96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42" b="6104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9B119C2-AA6A-5519-64F5-5563D95997C2}"/>
              </a:ext>
            </a:extLst>
          </p:cNvPr>
          <p:cNvSpPr txBox="1"/>
          <p:nvPr/>
        </p:nvSpPr>
        <p:spPr>
          <a:xfrm>
            <a:off x="-1524" y="0"/>
            <a:ext cx="953452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AA1A2A-A32B-8F09-EF95-39515D8D376B}"/>
              </a:ext>
            </a:extLst>
          </p:cNvPr>
          <p:cNvSpPr txBox="1"/>
          <p:nvPr/>
        </p:nvSpPr>
        <p:spPr>
          <a:xfrm>
            <a:off x="0" y="1628775"/>
            <a:ext cx="9534525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7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What Does He Do?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1</a:t>
            </a:r>
            <a:r>
              <a:rPr kumimoji="0" lang="en-US" sz="45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st</a:t>
            </a: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 John 3:8, 10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John 13:2, 27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Acts 5:1-3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54B50E-642C-F2EC-D192-4CF51F868234}"/>
              </a:ext>
            </a:extLst>
          </p:cNvPr>
          <p:cNvSpPr txBox="1"/>
          <p:nvPr/>
        </p:nvSpPr>
        <p:spPr>
          <a:xfrm>
            <a:off x="9533001" y="0"/>
            <a:ext cx="265899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DEVIL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WICKED ONE</a:t>
            </a:r>
          </a:p>
          <a:p>
            <a:pPr algn="r">
              <a:defRPr/>
            </a:pPr>
            <a:r>
              <a:rPr lang="en-US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neseWatchShop" panose="00000400000000000000" pitchFamily="2" charset="0"/>
              </a:rPr>
              <a:t>Tempter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hineseWatchShop" panose="00000400000000000000" pitchFamily="2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DRAGON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SERPENT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FATHER OF LIES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BEELZEBUB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RULER OF DEMONS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Ruler of this World</a:t>
            </a:r>
          </a:p>
        </p:txBody>
      </p:sp>
    </p:spTree>
    <p:extLst>
      <p:ext uri="{BB962C8B-B14F-4D97-AF65-F5344CB8AC3E}">
        <p14:creationId xmlns:p14="http://schemas.microsoft.com/office/powerpoint/2010/main" val="2143910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805DBE-36C4-43F7-07A5-4BBC46245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035">
            <a:extLst>
              <a:ext uri="{FF2B5EF4-FFF2-40B4-BE49-F238E27FC236}">
                <a16:creationId xmlns:a16="http://schemas.microsoft.com/office/drawing/2014/main" id="{FFB5DC62-96A0-71A5-0A99-EABBD7C9B6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8" name="Picture 4" descr="3,500+ Great Hell Stock Photos, Pictures &amp; Royalty-Free Images - iStock">
            <a:extLst>
              <a:ext uri="{FF2B5EF4-FFF2-40B4-BE49-F238E27FC236}">
                <a16:creationId xmlns:a16="http://schemas.microsoft.com/office/drawing/2014/main" id="{05885D6A-ED68-F544-0FD3-2A305B4C12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42" b="6104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707AC73-B3CF-1F8A-86D5-2224CD51FA6A}"/>
              </a:ext>
            </a:extLst>
          </p:cNvPr>
          <p:cNvSpPr txBox="1"/>
          <p:nvPr/>
        </p:nvSpPr>
        <p:spPr>
          <a:xfrm>
            <a:off x="-1524" y="0"/>
            <a:ext cx="953452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C72A859-DC8B-61ED-9C70-DD21F720BC79}"/>
              </a:ext>
            </a:extLst>
          </p:cNvPr>
          <p:cNvSpPr txBox="1"/>
          <p:nvPr/>
        </p:nvSpPr>
        <p:spPr>
          <a:xfrm>
            <a:off x="0" y="1628775"/>
            <a:ext cx="9534525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7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What Does He Do?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2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2</a:t>
            </a:r>
            <a:r>
              <a:rPr kumimoji="0" lang="en-US" sz="45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nd</a:t>
            </a: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 Thessalonians 2:9-12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Matthew 13:19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2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nd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 Corinthians 4:3-4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Acts 26:17-18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2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nd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 Corinthians 11:3, 14-15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Luke 4:9-12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F288DD-0AB5-1F02-2455-11430A89AEDD}"/>
              </a:ext>
            </a:extLst>
          </p:cNvPr>
          <p:cNvSpPr txBox="1"/>
          <p:nvPr/>
        </p:nvSpPr>
        <p:spPr>
          <a:xfrm>
            <a:off x="9533001" y="0"/>
            <a:ext cx="2658999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DEVIL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WICKED ONE</a:t>
            </a:r>
          </a:p>
          <a:p>
            <a:pPr algn="r">
              <a:defRPr/>
            </a:pPr>
            <a:r>
              <a:rPr lang="en-US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neseWatchShop" panose="00000400000000000000" pitchFamily="2" charset="0"/>
              </a:rPr>
              <a:t>Tempter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hineseWatchShop" panose="00000400000000000000" pitchFamily="2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DRAGON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SERPENT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FATHER OF LIES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BEELZEBUB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RULER OF DEMONS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Ruler of this World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God of this Age</a:t>
            </a:r>
          </a:p>
        </p:txBody>
      </p:sp>
    </p:spTree>
    <p:extLst>
      <p:ext uri="{BB962C8B-B14F-4D97-AF65-F5344CB8AC3E}">
        <p14:creationId xmlns:p14="http://schemas.microsoft.com/office/powerpoint/2010/main" val="622349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3FEE34-B111-CCE7-3B33-D5769315C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035">
            <a:extLst>
              <a:ext uri="{FF2B5EF4-FFF2-40B4-BE49-F238E27FC236}">
                <a16:creationId xmlns:a16="http://schemas.microsoft.com/office/drawing/2014/main" id="{747DFA03-155F-AB5B-8849-22FEE45884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8" name="Picture 4" descr="3,500+ Great Hell Stock Photos, Pictures &amp; Royalty-Free Images - iStock">
            <a:extLst>
              <a:ext uri="{FF2B5EF4-FFF2-40B4-BE49-F238E27FC236}">
                <a16:creationId xmlns:a16="http://schemas.microsoft.com/office/drawing/2014/main" id="{10D4322E-1890-F459-FF7D-74DFB3B1C5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42" b="6104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hlinkClick r:id="" action="ppaction://noaction"/>
            <a:extLst>
              <a:ext uri="{FF2B5EF4-FFF2-40B4-BE49-F238E27FC236}">
                <a16:creationId xmlns:a16="http://schemas.microsoft.com/office/drawing/2014/main" id="{72644CCA-EAE6-AA1D-694B-E7D533C8A377}"/>
              </a:ext>
            </a:extLst>
          </p:cNvPr>
          <p:cNvSpPr txBox="1"/>
          <p:nvPr/>
        </p:nvSpPr>
        <p:spPr>
          <a:xfrm>
            <a:off x="-1524" y="0"/>
            <a:ext cx="953452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D31247-16F8-CC53-5BDD-D09DCAE9E3B4}"/>
              </a:ext>
            </a:extLst>
          </p:cNvPr>
          <p:cNvSpPr txBox="1"/>
          <p:nvPr/>
        </p:nvSpPr>
        <p:spPr>
          <a:xfrm>
            <a:off x="0" y="1628775"/>
            <a:ext cx="9534525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5"/>
              <a:tabLst/>
              <a:defRPr/>
            </a:pPr>
            <a:r>
              <a:rPr kumimoji="0" lang="en-US" sz="7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How Does He Do it?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1</a:t>
            </a:r>
            <a:r>
              <a:rPr kumimoji="0" lang="en-US" sz="45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st</a:t>
            </a: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 Corinthians 10:13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Job 1:8-12; 2:3-6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Luke 4:5-7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Luke 22:31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John 19:10-11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2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James 1:13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0386E9-49DC-91B6-E0CB-98498CF957D1}"/>
              </a:ext>
            </a:extLst>
          </p:cNvPr>
          <p:cNvSpPr txBox="1"/>
          <p:nvPr/>
        </p:nvSpPr>
        <p:spPr>
          <a:xfrm>
            <a:off x="9533001" y="0"/>
            <a:ext cx="265899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DEVIL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WICKED ONE</a:t>
            </a:r>
          </a:p>
          <a:p>
            <a:pPr algn="r">
              <a:defRPr/>
            </a:pPr>
            <a:r>
              <a:rPr lang="en-US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neseWatchShop" panose="00000400000000000000" pitchFamily="2" charset="0"/>
              </a:rPr>
              <a:t>Tempter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hineseWatchShop" panose="00000400000000000000" pitchFamily="2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DRAGON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SERPENT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FATHER OF LIES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BEELZEBUB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RULER OF DEMONS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Ruler of this World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God of this Age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hineseWatchShop" panose="000004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012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54D52D-2748-D135-D364-B87C3D8A3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035">
            <a:extLst>
              <a:ext uri="{FF2B5EF4-FFF2-40B4-BE49-F238E27FC236}">
                <a16:creationId xmlns:a16="http://schemas.microsoft.com/office/drawing/2014/main" id="{0C651431-C3BF-4FFB-7A46-50AAB2D50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8" name="Picture 4" descr="3,500+ Great Hell Stock Photos, Pictures &amp; Royalty-Free Images - iStock">
            <a:extLst>
              <a:ext uri="{FF2B5EF4-FFF2-40B4-BE49-F238E27FC236}">
                <a16:creationId xmlns:a16="http://schemas.microsoft.com/office/drawing/2014/main" id="{28FE9A00-3C87-D3C6-FDEA-A1161A0916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42" b="6104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209D6C6-3144-CC12-CF41-747952ED0957}"/>
              </a:ext>
            </a:extLst>
          </p:cNvPr>
          <p:cNvSpPr txBox="1"/>
          <p:nvPr/>
        </p:nvSpPr>
        <p:spPr>
          <a:xfrm>
            <a:off x="-1524" y="0"/>
            <a:ext cx="953452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6464D8-0EE5-4844-373B-16823469AA4D}"/>
              </a:ext>
            </a:extLst>
          </p:cNvPr>
          <p:cNvSpPr txBox="1"/>
          <p:nvPr/>
        </p:nvSpPr>
        <p:spPr>
          <a:xfrm>
            <a:off x="0" y="1628775"/>
            <a:ext cx="9534525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6"/>
              <a:tabLst/>
              <a:defRPr/>
            </a:pPr>
            <a:r>
              <a:rPr kumimoji="0" lang="en-US" sz="7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When Will He Stop?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Matthew 25:41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1</a:t>
            </a:r>
            <a:r>
              <a:rPr kumimoji="0" lang="en-US" sz="45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st</a:t>
            </a: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 Peter 5:8-9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James 4:7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Ephesians 4:27; Luke 11:24-26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Ephesians 6:10-18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Luke 4:12-13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8F80D3-C938-06C3-5F04-DA2AE8DF7436}"/>
              </a:ext>
            </a:extLst>
          </p:cNvPr>
          <p:cNvSpPr txBox="1"/>
          <p:nvPr/>
        </p:nvSpPr>
        <p:spPr>
          <a:xfrm>
            <a:off x="9533001" y="0"/>
            <a:ext cx="265899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DEVIL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WICKED ONE</a:t>
            </a:r>
          </a:p>
          <a:p>
            <a:pPr algn="r">
              <a:defRPr/>
            </a:pPr>
            <a:r>
              <a:rPr lang="en-US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neseWatchShop" panose="00000400000000000000" pitchFamily="2" charset="0"/>
              </a:rPr>
              <a:t>Tempter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hineseWatchShop" panose="00000400000000000000" pitchFamily="2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DRAGON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SERPENT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FATHER OF LIES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BEELZEBUB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RULER OF DEMONS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Ruler of this World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God of this Age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hineseWatchShop" panose="000004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3527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1D01E2-EA39-E33A-2AB2-6A1280D39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035">
            <a:extLst>
              <a:ext uri="{FF2B5EF4-FFF2-40B4-BE49-F238E27FC236}">
                <a16:creationId xmlns:a16="http://schemas.microsoft.com/office/drawing/2014/main" id="{62825AF8-8497-EF0E-9A6E-46D792012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8" name="Picture 4" descr="3,500+ Great Hell Stock Photos, Pictures &amp; Royalty-Free Images - iStock">
            <a:extLst>
              <a:ext uri="{FF2B5EF4-FFF2-40B4-BE49-F238E27FC236}">
                <a16:creationId xmlns:a16="http://schemas.microsoft.com/office/drawing/2014/main" id="{7B553AB0-396B-8156-452B-ACD498D1BF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42" b="6104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03197C4-8DFA-1992-EE0F-05F3C6C1C24E}"/>
              </a:ext>
            </a:extLst>
          </p:cNvPr>
          <p:cNvSpPr txBox="1"/>
          <p:nvPr/>
        </p:nvSpPr>
        <p:spPr>
          <a:xfrm>
            <a:off x="-1524" y="0"/>
            <a:ext cx="953452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DAB239-B12D-C059-99BF-18E87009705D}"/>
              </a:ext>
            </a:extLst>
          </p:cNvPr>
          <p:cNvSpPr txBox="1"/>
          <p:nvPr/>
        </p:nvSpPr>
        <p:spPr>
          <a:xfrm>
            <a:off x="0" y="1628775"/>
            <a:ext cx="9534525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Conclusion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Genesis 3:15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Hebrews 2:14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1</a:t>
            </a:r>
            <a:r>
              <a:rPr kumimoji="0" lang="en-US" sz="45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st</a:t>
            </a: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 Corinthians 15:20-26;</a:t>
            </a:r>
            <a:b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</a:b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Revelation 20:14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A5E7B4-38F9-E592-E0C8-608C716A6296}"/>
              </a:ext>
            </a:extLst>
          </p:cNvPr>
          <p:cNvSpPr txBox="1"/>
          <p:nvPr/>
        </p:nvSpPr>
        <p:spPr>
          <a:xfrm>
            <a:off x="9533001" y="0"/>
            <a:ext cx="265899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DEVIL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WICKED ONE</a:t>
            </a:r>
          </a:p>
          <a:p>
            <a:pPr algn="r">
              <a:defRPr/>
            </a:pPr>
            <a:r>
              <a:rPr lang="en-US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neseWatchShop" panose="00000400000000000000" pitchFamily="2" charset="0"/>
              </a:rPr>
              <a:t>Tempter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hineseWatchShop" panose="00000400000000000000" pitchFamily="2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DRAGON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SERPENT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FATHER OF LIES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BEELZEBUB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RULER OF DEMONS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Ruler of this World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God of this Age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hineseWatchShop" panose="000004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9213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10252</TotalTime>
  <Words>204</Words>
  <Application>Microsoft Office PowerPoint</Application>
  <PresentationFormat>Widescreen</PresentationFormat>
  <Paragraphs>89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ChineseWatchShop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Dockens</dc:creator>
  <cp:lastModifiedBy>Bryan Dockens</cp:lastModifiedBy>
  <cp:revision>1343</cp:revision>
  <dcterms:created xsi:type="dcterms:W3CDTF">2023-05-27T00:35:32Z</dcterms:created>
  <dcterms:modified xsi:type="dcterms:W3CDTF">2025-12-13T21:47:33Z</dcterms:modified>
</cp:coreProperties>
</file>