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8"/>
  </p:notesMasterIdLst>
  <p:sldIdLst>
    <p:sldId id="13819" r:id="rId2"/>
    <p:sldId id="13847" r:id="rId3"/>
    <p:sldId id="13848" r:id="rId4"/>
    <p:sldId id="13849" r:id="rId5"/>
    <p:sldId id="13850" r:id="rId6"/>
    <p:sldId id="1385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33"/>
    <a:srgbClr val="C3D69B"/>
    <a:srgbClr val="FFFF99"/>
    <a:srgbClr val="CC6600"/>
    <a:srgbClr val="0B76A0"/>
    <a:srgbClr val="E97451"/>
    <a:srgbClr val="FFFF00"/>
    <a:srgbClr val="F89D52"/>
    <a:srgbClr val="333300"/>
    <a:srgbClr val="A3A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64F4-E7D7-46D3-90A7-FEEC4034C0D7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70CE-8525-4B1D-B070-76B9766C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1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1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4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field&#10;&#10;AI-generated content may be incorrect.">
            <a:extLst>
              <a:ext uri="{FF2B5EF4-FFF2-40B4-BE49-F238E27FC236}">
                <a16:creationId xmlns:a16="http://schemas.microsoft.com/office/drawing/2014/main" id="{0B614197-BD3B-5484-E2B8-253C03620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75F0F9-B7B8-C5FE-58C2-BDA7674CC18F}"/>
              </a:ext>
            </a:extLst>
          </p:cNvPr>
          <p:cNvSpPr txBox="1"/>
          <p:nvPr/>
        </p:nvSpPr>
        <p:spPr>
          <a:xfrm>
            <a:off x="0" y="2151727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5733"/>
                </a:solidFill>
                <a:effectLst>
                  <a:glow rad="127000">
                    <a:schemeClr val="tx2">
                      <a:lumMod val="50000"/>
                    </a:schemeClr>
                  </a:glow>
                </a:effectLst>
              </a:rPr>
              <a:t>MESSIANIC MILESTONES</a:t>
            </a:r>
          </a:p>
          <a:p>
            <a:pPr algn="ctr"/>
            <a:r>
              <a:rPr lang="en-US" sz="8000" cap="small" dirty="0">
                <a:solidFill>
                  <a:srgbClr val="FF5733"/>
                </a:solidFill>
                <a:effectLst>
                  <a:glow rad="127000">
                    <a:schemeClr val="tx2">
                      <a:lumMod val="50000"/>
                    </a:schemeClr>
                  </a:glow>
                </a:effectLst>
              </a:rPr>
              <a:t>The Childhood of the Messiah</a:t>
            </a:r>
          </a:p>
        </p:txBody>
      </p:sp>
    </p:spTree>
    <p:extLst>
      <p:ext uri="{BB962C8B-B14F-4D97-AF65-F5344CB8AC3E}">
        <p14:creationId xmlns:p14="http://schemas.microsoft.com/office/powerpoint/2010/main" val="112787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64330-9F36-7C8C-7CBD-FF491B1DA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field&#10;&#10;AI-generated content may be incorrect.">
            <a:extLst>
              <a:ext uri="{FF2B5EF4-FFF2-40B4-BE49-F238E27FC236}">
                <a16:creationId xmlns:a16="http://schemas.microsoft.com/office/drawing/2014/main" id="{A5A1BA4D-A05D-1817-07DA-B1503D993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F7D84D-5036-BD5D-A0E0-60C33C5C7883}"/>
              </a:ext>
            </a:extLst>
          </p:cNvPr>
          <p:cNvSpPr txBox="1"/>
          <p:nvPr/>
        </p:nvSpPr>
        <p:spPr>
          <a:xfrm>
            <a:off x="0" y="0"/>
            <a:ext cx="12192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small" spc="0" normalizeH="0" baseline="0" noProof="0" dirty="0">
                <a:ln>
                  <a:noFill/>
                </a:ln>
                <a:solidFill>
                  <a:srgbClr val="FF5733"/>
                </a:solidFill>
                <a:effectLst>
                  <a:glow rad="127000">
                    <a:srgbClr val="1F497D">
                      <a:lumMod val="5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THE CHILDHOOD OF THE MESSIAH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7EFD84-FC14-3DFD-78E4-5ED06A59BBF2}"/>
              </a:ext>
            </a:extLst>
          </p:cNvPr>
          <p:cNvSpPr txBox="1"/>
          <p:nvPr/>
        </p:nvSpPr>
        <p:spPr>
          <a:xfrm>
            <a:off x="0" y="1326776"/>
            <a:ext cx="1219200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romanUcPeriod"/>
            </a:pPr>
            <a:endParaRPr lang="en-US" sz="6000" cap="small" dirty="0">
              <a:solidFill>
                <a:schemeClr val="tx2">
                  <a:lumMod val="50000"/>
                </a:schemeClr>
              </a:solidFill>
              <a:effectLst>
                <a:glow rad="63500">
                  <a:srgbClr val="FF5733"/>
                </a:glow>
              </a:effectLst>
            </a:endParaRPr>
          </a:p>
          <a:p>
            <a:pPr marL="1143000" indent="-1143000">
              <a:buFont typeface="+mj-lt"/>
              <a:buAutoNum type="romanUcPeriod"/>
            </a:pPr>
            <a:r>
              <a:rPr lang="en-US" sz="5000" b="1" cap="small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rgbClr val="FF57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Worshiped By Magi</a:t>
            </a:r>
          </a:p>
          <a:p>
            <a:pPr marL="2286000" indent="-1143000">
              <a:buFont typeface="+mj-lt"/>
              <a:buAutoNum type="alphaUcPeriod"/>
            </a:pPr>
            <a:r>
              <a:rPr lang="en-US" sz="3500" b="1" dirty="0">
                <a:solidFill>
                  <a:srgbClr val="FF5733"/>
                </a:solidFill>
                <a:effectLst>
                  <a:glow rad="127000">
                    <a:schemeClr val="tx2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2:1-12</a:t>
            </a:r>
          </a:p>
          <a:p>
            <a:pPr marL="2286000" indent="-1143000">
              <a:buFont typeface="+mj-lt"/>
              <a:buAutoNum type="alphaUcPeriod"/>
            </a:pPr>
            <a:r>
              <a:rPr lang="en-US" sz="3500" b="1" dirty="0">
                <a:solidFill>
                  <a:srgbClr val="FF5733"/>
                </a:solidFill>
                <a:effectLst>
                  <a:glow rad="127000">
                    <a:schemeClr val="tx2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13:6-8</a:t>
            </a:r>
          </a:p>
          <a:p>
            <a:pPr marL="2286000" indent="-1143000">
              <a:buFont typeface="+mj-lt"/>
              <a:buAutoNum type="alphaUcPeriod"/>
            </a:pPr>
            <a:r>
              <a:rPr lang="en-US" sz="3500" b="1" dirty="0">
                <a:solidFill>
                  <a:srgbClr val="FF5733"/>
                </a:solidFill>
                <a:effectLst>
                  <a:glow rad="127000">
                    <a:schemeClr val="tx2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2:45-48, 2, 24</a:t>
            </a:r>
          </a:p>
          <a:p>
            <a:pPr marL="2286000" indent="-1143000">
              <a:buFont typeface="+mj-lt"/>
              <a:buAutoNum type="alphaUcPeriod"/>
            </a:pPr>
            <a:r>
              <a:rPr lang="en-US" sz="3500" b="1" dirty="0">
                <a:solidFill>
                  <a:srgbClr val="FF5733"/>
                </a:solidFill>
                <a:effectLst>
                  <a:glow rad="127000">
                    <a:schemeClr val="tx2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5:11-12; 4:37; 6:25-28</a:t>
            </a:r>
          </a:p>
          <a:p>
            <a:pPr marL="2286000" indent="-1143000">
              <a:buFont typeface="+mj-lt"/>
              <a:buAutoNum type="alphaUcPeriod"/>
            </a:pPr>
            <a:r>
              <a:rPr lang="en-US" sz="3500" b="1" dirty="0">
                <a:solidFill>
                  <a:srgbClr val="FF5733"/>
                </a:solidFill>
                <a:effectLst>
                  <a:glow rad="127000">
                    <a:schemeClr val="tx2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2:44; 9:25</a:t>
            </a:r>
          </a:p>
          <a:p>
            <a:pPr marL="2286000" indent="-1143000">
              <a:buFont typeface="+mj-lt"/>
              <a:buAutoNum type="alphaUcPeriod"/>
            </a:pPr>
            <a:r>
              <a:rPr lang="en-US" sz="3500" b="1" dirty="0">
                <a:solidFill>
                  <a:srgbClr val="FF5733"/>
                </a:solidFill>
                <a:effectLst>
                  <a:glow rad="127000">
                    <a:schemeClr val="tx2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1:14; Revelation 22:16</a:t>
            </a:r>
          </a:p>
          <a:p>
            <a:pPr marL="2286000" indent="-1143000">
              <a:buFont typeface="+mj-lt"/>
              <a:buAutoNum type="alphaUcPeriod"/>
            </a:pPr>
            <a:r>
              <a:rPr lang="en-US" sz="3500" b="1" dirty="0">
                <a:solidFill>
                  <a:srgbClr val="FF5733"/>
                </a:solidFill>
                <a:effectLst>
                  <a:glow rad="127000">
                    <a:schemeClr val="tx2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Ezra 7:8-9</a:t>
            </a:r>
          </a:p>
        </p:txBody>
      </p:sp>
    </p:spTree>
    <p:extLst>
      <p:ext uri="{BB962C8B-B14F-4D97-AF65-F5344CB8AC3E}">
        <p14:creationId xmlns:p14="http://schemas.microsoft.com/office/powerpoint/2010/main" val="96000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6253A-D7E0-54FD-543E-7CB3D8DC3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field&#10;&#10;AI-generated content may be incorrect.">
            <a:extLst>
              <a:ext uri="{FF2B5EF4-FFF2-40B4-BE49-F238E27FC236}">
                <a16:creationId xmlns:a16="http://schemas.microsoft.com/office/drawing/2014/main" id="{B75BD1E3-4F04-CDAD-5BC7-8D16BC198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49F9D3-D89F-52A5-91E1-A866567AFFA1}"/>
              </a:ext>
            </a:extLst>
          </p:cNvPr>
          <p:cNvSpPr txBox="1"/>
          <p:nvPr/>
        </p:nvSpPr>
        <p:spPr>
          <a:xfrm>
            <a:off x="0" y="0"/>
            <a:ext cx="12192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small" spc="0" normalizeH="0" baseline="0" noProof="0" dirty="0">
                <a:ln>
                  <a:noFill/>
                </a:ln>
                <a:solidFill>
                  <a:srgbClr val="FF5733"/>
                </a:solidFill>
                <a:effectLst>
                  <a:glow rad="127000">
                    <a:srgbClr val="1F497D">
                      <a:lumMod val="5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THE CHILDHOOD OF THE MESSIAH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1FAF6C-746A-F99B-3A56-5AA72370DFDB}"/>
              </a:ext>
            </a:extLst>
          </p:cNvPr>
          <p:cNvSpPr txBox="1"/>
          <p:nvPr/>
        </p:nvSpPr>
        <p:spPr>
          <a:xfrm>
            <a:off x="0" y="1326776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6000" b="0" i="0" u="none" strike="noStrike" kern="1200" cap="small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glow rad="63500">
                  <a:srgbClr val="FF5733"/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5000" b="1" i="0" u="none" strike="noStrike" kern="1200" cap="small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glow rad="63500">
                    <a:srgbClr val="FF57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He Was the Target of an Infanticidal Massacre</a:t>
            </a:r>
          </a:p>
          <a:p>
            <a:pPr marL="2286000" indent="-1143000">
              <a:buFont typeface="+mj-lt"/>
              <a:buAutoNum type="alphaUcPeriod"/>
            </a:pPr>
            <a:r>
              <a:rPr lang="en-US" sz="3500" b="1" dirty="0">
                <a:solidFill>
                  <a:srgbClr val="FF5733"/>
                </a:solidFill>
                <a:effectLst>
                  <a:glow rad="127000">
                    <a:srgbClr val="1F497D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2:13-18</a:t>
            </a:r>
          </a:p>
          <a:p>
            <a:pPr marL="2286000" indent="-1143000">
              <a:buFont typeface="+mj-lt"/>
              <a:buAutoNum type="alphaUcPeriod"/>
            </a:pPr>
            <a:r>
              <a:rPr lang="en-US" sz="3500" b="1" dirty="0">
                <a:solidFill>
                  <a:srgbClr val="FF5733"/>
                </a:solidFill>
                <a:effectLst>
                  <a:glow rad="127000">
                    <a:srgbClr val="1F497D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Exodus 1:22-2:10</a:t>
            </a:r>
          </a:p>
          <a:p>
            <a:pPr marL="2286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5733"/>
                </a:solidFill>
                <a:effectLst>
                  <a:glow rad="127000">
                    <a:srgbClr val="1F497D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Deuteronomy 18:15; Acts 3:22; 7:37</a:t>
            </a:r>
          </a:p>
          <a:p>
            <a:pPr marL="2286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500" b="1" dirty="0">
                <a:solidFill>
                  <a:srgbClr val="FF5733"/>
                </a:solidFill>
                <a:effectLst>
                  <a:glow rad="127000">
                    <a:srgbClr val="1F497D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Hosea 11:1; Jeremiah 31:15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5733"/>
              </a:solidFill>
              <a:effectLst>
                <a:glow rad="127000">
                  <a:srgbClr val="1F497D">
                    <a:lumMod val="5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17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93F01-4FA6-19A9-312C-46D2531B1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field&#10;&#10;AI-generated content may be incorrect.">
            <a:extLst>
              <a:ext uri="{FF2B5EF4-FFF2-40B4-BE49-F238E27FC236}">
                <a16:creationId xmlns:a16="http://schemas.microsoft.com/office/drawing/2014/main" id="{8B63BE19-EA95-64C2-1F17-E040702D1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014C79-E2D8-2B7A-07A5-00898E68D972}"/>
              </a:ext>
            </a:extLst>
          </p:cNvPr>
          <p:cNvSpPr txBox="1"/>
          <p:nvPr/>
        </p:nvSpPr>
        <p:spPr>
          <a:xfrm>
            <a:off x="0" y="0"/>
            <a:ext cx="12192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small" spc="0" normalizeH="0" baseline="0" noProof="0" dirty="0">
                <a:ln>
                  <a:noFill/>
                </a:ln>
                <a:solidFill>
                  <a:srgbClr val="FF5733"/>
                </a:solidFill>
                <a:effectLst>
                  <a:glow rad="127000">
                    <a:srgbClr val="1F497D">
                      <a:lumMod val="5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THE CHILDHOOD OF THE MESSIAH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6F35CE-62DB-C278-CD96-5D545CC08957}"/>
              </a:ext>
            </a:extLst>
          </p:cNvPr>
          <p:cNvSpPr txBox="1"/>
          <p:nvPr/>
        </p:nvSpPr>
        <p:spPr>
          <a:xfrm>
            <a:off x="0" y="1326776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6000" b="0" i="0" u="none" strike="noStrike" kern="1200" cap="small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glow rad="63500">
                  <a:srgbClr val="FF5733"/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en-US" sz="5000" b="1" i="0" u="none" strike="noStrike" kern="1200" cap="small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glow rad="63500">
                    <a:srgbClr val="FF57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He Was Raised Worshiping</a:t>
            </a:r>
          </a:p>
          <a:p>
            <a:pPr marL="2286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5733"/>
                </a:solidFill>
                <a:effectLst>
                  <a:glow rad="127000">
                    <a:srgbClr val="1F497D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Luke 2:41; Deuteronomy 16:16</a:t>
            </a:r>
          </a:p>
          <a:p>
            <a:pPr marL="2286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500" b="1">
                <a:solidFill>
                  <a:srgbClr val="FF5733"/>
                </a:solidFill>
                <a:effectLst>
                  <a:glow rad="127000">
                    <a:srgbClr val="1F497D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Proverbs 22:6</a:t>
            </a:r>
            <a:r>
              <a:rPr lang="en-US" sz="3500" b="1" dirty="0">
                <a:solidFill>
                  <a:srgbClr val="FF5733"/>
                </a:solidFill>
                <a:effectLst>
                  <a:glow rad="127000">
                    <a:srgbClr val="1F497D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; Ephesians 6:4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5733"/>
              </a:solidFill>
              <a:effectLst>
                <a:glow rad="127000">
                  <a:srgbClr val="1F497D">
                    <a:lumMod val="5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058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AE130-46F6-BC52-E768-17B093FC0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field&#10;&#10;AI-generated content may be incorrect.">
            <a:extLst>
              <a:ext uri="{FF2B5EF4-FFF2-40B4-BE49-F238E27FC236}">
                <a16:creationId xmlns:a16="http://schemas.microsoft.com/office/drawing/2014/main" id="{82208556-0AA1-30D6-E416-1FCDC8706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9B033D-8B2E-3373-64FF-330EF8296546}"/>
              </a:ext>
            </a:extLst>
          </p:cNvPr>
          <p:cNvSpPr txBox="1"/>
          <p:nvPr/>
        </p:nvSpPr>
        <p:spPr>
          <a:xfrm>
            <a:off x="0" y="0"/>
            <a:ext cx="12192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small" spc="0" normalizeH="0" baseline="0" noProof="0" dirty="0">
                <a:ln>
                  <a:noFill/>
                </a:ln>
                <a:solidFill>
                  <a:srgbClr val="FF5733"/>
                </a:solidFill>
                <a:effectLst>
                  <a:glow rad="127000">
                    <a:srgbClr val="1F497D">
                      <a:lumMod val="5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THE CHILDHOOD OF THE MESSIAH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618312-2853-8C19-4226-B4694DA4BABD}"/>
              </a:ext>
            </a:extLst>
          </p:cNvPr>
          <p:cNvSpPr txBox="1"/>
          <p:nvPr/>
        </p:nvSpPr>
        <p:spPr>
          <a:xfrm>
            <a:off x="0" y="1326776"/>
            <a:ext cx="12192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6000" b="0" i="0" u="none" strike="noStrike" kern="1200" cap="small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glow rad="63500">
                  <a:srgbClr val="FF5733"/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4"/>
              <a:tabLst/>
              <a:defRPr/>
            </a:pPr>
            <a:r>
              <a:rPr kumimoji="0" lang="en-US" sz="5000" b="1" i="0" u="none" strike="noStrike" kern="1200" cap="small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glow rad="63500">
                    <a:srgbClr val="FF57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He Demonstrated Early Spiritual Awareness</a:t>
            </a:r>
          </a:p>
          <a:p>
            <a:pPr marL="2286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5733"/>
                </a:solidFill>
                <a:effectLst>
                  <a:glow rad="127000">
                    <a:srgbClr val="1F497D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Luke 2:42-50</a:t>
            </a:r>
          </a:p>
          <a:p>
            <a:pPr marL="2286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5733"/>
                </a:solidFill>
                <a:effectLst>
                  <a:glow rad="127000">
                    <a:srgbClr val="1F497D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Proverbs 20:11</a:t>
            </a:r>
          </a:p>
        </p:txBody>
      </p:sp>
    </p:spTree>
    <p:extLst>
      <p:ext uri="{BB962C8B-B14F-4D97-AF65-F5344CB8AC3E}">
        <p14:creationId xmlns:p14="http://schemas.microsoft.com/office/powerpoint/2010/main" val="194014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9E82D-F914-0315-3D87-DB2E5AF8B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field&#10;&#10;AI-generated content may be incorrect.">
            <a:extLst>
              <a:ext uri="{FF2B5EF4-FFF2-40B4-BE49-F238E27FC236}">
                <a16:creationId xmlns:a16="http://schemas.microsoft.com/office/drawing/2014/main" id="{919D4A16-C6D9-B625-7833-E1EFFC08A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39CA4B-D62E-41B3-736D-A326EB5CEF51}"/>
              </a:ext>
            </a:extLst>
          </p:cNvPr>
          <p:cNvSpPr txBox="1"/>
          <p:nvPr/>
        </p:nvSpPr>
        <p:spPr>
          <a:xfrm>
            <a:off x="0" y="0"/>
            <a:ext cx="12192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small" spc="0" normalizeH="0" baseline="0" noProof="0" dirty="0">
                <a:ln>
                  <a:noFill/>
                </a:ln>
                <a:solidFill>
                  <a:srgbClr val="FF5733"/>
                </a:solidFill>
                <a:effectLst>
                  <a:glow rad="127000">
                    <a:srgbClr val="1F497D">
                      <a:lumMod val="5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THE CHILDHOOD OF THE MESSIAH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E71B66-659E-46B3-24F7-E227C3801625}"/>
              </a:ext>
            </a:extLst>
          </p:cNvPr>
          <p:cNvSpPr txBox="1"/>
          <p:nvPr/>
        </p:nvSpPr>
        <p:spPr>
          <a:xfrm>
            <a:off x="0" y="1326776"/>
            <a:ext cx="121920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6000" b="0" i="0" u="none" strike="noStrike" kern="1200" cap="small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glow rad="63500">
                  <a:srgbClr val="FF5733"/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5"/>
              <a:tabLst/>
              <a:defRPr/>
            </a:pPr>
            <a:r>
              <a:rPr kumimoji="0" lang="en-US" sz="5000" b="1" i="0" u="none" strike="noStrike" kern="1200" cap="small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glow rad="63500">
                    <a:srgbClr val="FF57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He Submitted to His Parents</a:t>
            </a:r>
          </a:p>
          <a:p>
            <a:pPr marL="2286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5733"/>
                </a:solidFill>
                <a:effectLst>
                  <a:glow rad="127000">
                    <a:srgbClr val="1F497D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Luke 2:51-52</a:t>
            </a:r>
          </a:p>
          <a:p>
            <a:pPr marL="2286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5733"/>
                </a:solidFill>
                <a:effectLst>
                  <a:glow rad="127000">
                    <a:srgbClr val="1F497D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Ephesians 6:1-3</a:t>
            </a:r>
          </a:p>
          <a:p>
            <a:pPr marL="2286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500" b="1" dirty="0">
                <a:solidFill>
                  <a:srgbClr val="FF5733"/>
                </a:solidFill>
                <a:effectLst>
                  <a:glow rad="127000">
                    <a:srgbClr val="1F497D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Hebrews 5:5-8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5733"/>
              </a:solidFill>
              <a:effectLst>
                <a:glow rad="127000">
                  <a:srgbClr val="1F497D">
                    <a:lumMod val="5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270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7150</TotalTime>
  <Words>122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Bryan Dockens</cp:lastModifiedBy>
  <cp:revision>1150</cp:revision>
  <dcterms:created xsi:type="dcterms:W3CDTF">2023-05-27T00:35:32Z</dcterms:created>
  <dcterms:modified xsi:type="dcterms:W3CDTF">2025-08-19T00:08:23Z</dcterms:modified>
</cp:coreProperties>
</file>