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13926" r:id="rId2"/>
    <p:sldId id="13927" r:id="rId3"/>
    <p:sldId id="13928" r:id="rId4"/>
    <p:sldId id="13929" r:id="rId5"/>
    <p:sldId id="13930" r:id="rId6"/>
    <p:sldId id="1393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EE8"/>
    <a:srgbClr val="663300"/>
    <a:srgbClr val="333300"/>
    <a:srgbClr val="CC6600"/>
    <a:srgbClr val="FF5733"/>
    <a:srgbClr val="C3D69B"/>
    <a:srgbClr val="FFFF99"/>
    <a:srgbClr val="0B76A0"/>
    <a:srgbClr val="E9745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9/30/2025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C41F3D68-0010-71DD-8602-5687AA0455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841AA5-D0DF-50B2-486F-ADA37911FEE8}"/>
              </a:ext>
            </a:extLst>
          </p:cNvPr>
          <p:cNvSpPr txBox="1"/>
          <p:nvPr/>
        </p:nvSpPr>
        <p:spPr>
          <a:xfrm>
            <a:off x="0" y="2765811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glow rad="127000">
                    <a:schemeClr val="tx2">
                      <a:lumMod val="50000"/>
                    </a:schemeClr>
                  </a:glow>
                </a:effectLst>
                <a:latin typeface="Algerian" panose="04020705040A02060702" pitchFamily="82" charset="0"/>
              </a:rPr>
              <a:t>WORDS ARE NOT VIOLENCE</a:t>
            </a:r>
          </a:p>
        </p:txBody>
      </p:sp>
    </p:spTree>
    <p:extLst>
      <p:ext uri="{BB962C8B-B14F-4D97-AF65-F5344CB8AC3E}">
        <p14:creationId xmlns:p14="http://schemas.microsoft.com/office/powerpoint/2010/main" val="212367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15051-29C6-AD69-4D03-0A029A68C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28905D42-C8B7-FE51-1D0C-D2B6BB23E5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21ADE5-7C2A-0174-16D1-DF0A07D5E49C}"/>
              </a:ext>
            </a:extLst>
          </p:cNvPr>
          <p:cNvSpPr txBox="1"/>
          <p:nvPr/>
        </p:nvSpPr>
        <p:spPr>
          <a:xfrm>
            <a:off x="-20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40000"/>
                    <a:lumOff val="60000"/>
                  </a:srgbClr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WORDS ARE NOT VIOLENCE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8C84C0-CFC6-622E-A3D8-5BB7148AC821}"/>
              </a:ext>
            </a:extLst>
          </p:cNvPr>
          <p:cNvSpPr txBox="1"/>
          <p:nvPr/>
        </p:nvSpPr>
        <p:spPr>
          <a:xfrm>
            <a:off x="0" y="1255059"/>
            <a:ext cx="121919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500" dirty="0">
              <a:solidFill>
                <a:schemeClr val="tx2">
                  <a:lumMod val="50000"/>
                </a:schemeClr>
              </a:solidFill>
              <a:effectLst>
                <a:glow rad="127000">
                  <a:srgbClr val="B7DEE8"/>
                </a:glow>
              </a:effectLst>
              <a:latin typeface="Algerian" panose="04020705040A02060702" pitchFamily="82" charset="0"/>
            </a:endParaRPr>
          </a:p>
          <a:p>
            <a:r>
              <a:rPr lang="en-US" sz="6000" dirty="0"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B7DEE8"/>
                  </a:glow>
                </a:effectLst>
                <a:latin typeface="Algerian" panose="04020705040A02060702" pitchFamily="82" charset="0"/>
              </a:rPr>
              <a:t>Introduction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chemeClr val="tx2">
                      <a:lumMod val="50000"/>
                    </a:schemeClr>
                  </a:glow>
                </a:effectLst>
                <a:latin typeface="Algerian" panose="04020705040A02060702" pitchFamily="82" charset="0"/>
              </a:rPr>
              <a:t>Proverbs 18:21; John 6:63; </a:t>
            </a:r>
            <a:br>
              <a:rPr lang="en-US" sz="4500" dirty="0">
                <a:solidFill>
                  <a:srgbClr val="B7DEE8"/>
                </a:solidFill>
                <a:effectLst>
                  <a:glow rad="127000">
                    <a:schemeClr val="tx2">
                      <a:lumMod val="50000"/>
                    </a:schemeClr>
                  </a:glow>
                </a:effectLst>
                <a:latin typeface="Algerian" panose="04020705040A02060702" pitchFamily="82" charset="0"/>
              </a:rPr>
            </a:br>
            <a:r>
              <a:rPr lang="en-US" sz="4500" dirty="0">
                <a:solidFill>
                  <a:srgbClr val="B7DEE8"/>
                </a:solidFill>
                <a:effectLst>
                  <a:glow rad="127000">
                    <a:schemeClr val="tx2">
                      <a:lumMod val="50000"/>
                    </a:schemeClr>
                  </a:glow>
                </a:effectLst>
                <a:latin typeface="Algerian" panose="04020705040A02060702" pitchFamily="82" charset="0"/>
              </a:rPr>
              <a:t>Revelation 21:6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chemeClr val="tx2">
                      <a:lumMod val="50000"/>
                    </a:schemeClr>
                  </a:glow>
                </a:effectLst>
                <a:latin typeface="Algerian" panose="04020705040A02060702" pitchFamily="82" charset="0"/>
              </a:rPr>
              <a:t>Genesis 9:6; Romans 12:17-13:4</a:t>
            </a:r>
            <a:r>
              <a:rPr lang="en-US" sz="4500" dirty="0">
                <a:solidFill>
                  <a:schemeClr val="tx2">
                    <a:lumMod val="50000"/>
                  </a:schemeClr>
                </a:solidFill>
                <a:effectLst>
                  <a:glow rad="127000">
                    <a:srgbClr val="B7DEE8"/>
                  </a:glow>
                </a:effectLst>
                <a:latin typeface="Algerian" panose="04020705040A02060702" pitchFamily="8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352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74CF9-1BC4-09E0-07DB-4A75C9180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186A79A9-C708-A7F0-5057-F935E6D266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27B950-0A96-6FF7-A305-B3C03C24BD60}"/>
              </a:ext>
            </a:extLst>
          </p:cNvPr>
          <p:cNvSpPr txBox="1"/>
          <p:nvPr/>
        </p:nvSpPr>
        <p:spPr>
          <a:xfrm>
            <a:off x="-20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40000"/>
                    <a:lumOff val="60000"/>
                  </a:srgbClr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WORDS ARE NOT VIOLENCE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1AB980-8526-CAB0-F2BC-0B3A124AFE24}"/>
              </a:ext>
            </a:extLst>
          </p:cNvPr>
          <p:cNvSpPr txBox="1"/>
          <p:nvPr/>
        </p:nvSpPr>
        <p:spPr>
          <a:xfrm>
            <a:off x="0" y="1255059"/>
            <a:ext cx="1219198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>
                  <a:glow rad="127000">
                    <a:srgbClr val="B7DEE8"/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Evil People Answer Words with Violence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Matthew 26:57-58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Acts 6:10; 7:51-60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Acts 9:18-30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Acts 22:19-24; 23:6-10, 26-27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46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31554-394A-C9F0-C4CE-7B8C1EB4E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E332A476-CA6B-6224-D28D-F335996EEC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224BAD-27C1-759F-2840-17D3FE9E896B}"/>
              </a:ext>
            </a:extLst>
          </p:cNvPr>
          <p:cNvSpPr txBox="1"/>
          <p:nvPr/>
        </p:nvSpPr>
        <p:spPr>
          <a:xfrm>
            <a:off x="-20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40000"/>
                    <a:lumOff val="60000"/>
                  </a:srgbClr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WORDS ARE NOT VIOLENCE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286B61-A11B-804D-C9CA-5C26A888F68F}"/>
              </a:ext>
            </a:extLst>
          </p:cNvPr>
          <p:cNvSpPr txBox="1"/>
          <p:nvPr/>
        </p:nvSpPr>
        <p:spPr>
          <a:xfrm>
            <a:off x="0" y="1255059"/>
            <a:ext cx="121919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>
                  <a:glow rad="127000">
                    <a:srgbClr val="B7DEE8"/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Virtuous People Exercise Self-Control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Galatians 5:19-23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1</a:t>
            </a:r>
            <a:r>
              <a:rPr lang="en-US" sz="4500" baseline="300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st</a:t>
            </a: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 Peter 2:18-24; 3:8-12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Matthew 5:38-39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58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20F54-371D-6BA4-A19F-0DD8BE6C2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3F271F32-276F-49DD-CE70-2ACCD8C1DF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720A9C-04A0-5CC8-882F-D59D6A04871C}"/>
              </a:ext>
            </a:extLst>
          </p:cNvPr>
          <p:cNvSpPr txBox="1"/>
          <p:nvPr/>
        </p:nvSpPr>
        <p:spPr>
          <a:xfrm>
            <a:off x="-20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40000"/>
                    <a:lumOff val="60000"/>
                  </a:srgbClr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WORDS ARE NOT VIOLENCE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DE7D41-FA88-AA60-353F-AC3757E4FF30}"/>
              </a:ext>
            </a:extLst>
          </p:cNvPr>
          <p:cNvSpPr txBox="1"/>
          <p:nvPr/>
        </p:nvSpPr>
        <p:spPr>
          <a:xfrm>
            <a:off x="0" y="1255059"/>
            <a:ext cx="121919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>
                  <a:glow rad="127000">
                    <a:srgbClr val="B7DEE8"/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Wise People Exchange Words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Acts 18:27-28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Ephesians 6:10-17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2</a:t>
            </a:r>
            <a:r>
              <a:rPr kumimoji="0" lang="en-US" sz="4500" b="0" i="0" u="none" strike="noStrike" kern="1200" cap="none" spc="0" normalizeH="0" baseline="3000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nd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 Corinthians 10:3-5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477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B00F5-E89C-0821-A357-1A2CB105E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lue seamless background with paisley Vector Image">
            <a:extLst>
              <a:ext uri="{FF2B5EF4-FFF2-40B4-BE49-F238E27FC236}">
                <a16:creationId xmlns:a16="http://schemas.microsoft.com/office/drawing/2014/main" id="{4647ED6D-39A5-44BF-2FB9-C6D5AA6348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7" r="-1" b="19772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8EB6F2-6C69-2A78-A607-A44795B8466F}"/>
              </a:ext>
            </a:extLst>
          </p:cNvPr>
          <p:cNvSpPr txBox="1"/>
          <p:nvPr/>
        </p:nvSpPr>
        <p:spPr>
          <a:xfrm>
            <a:off x="-20" y="0"/>
            <a:ext cx="12192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40000"/>
                    <a:lumOff val="60000"/>
                  </a:srgbClr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WORDS ARE NOT VIOLENCE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D82953-A789-9867-467A-CB15A8B6F04F}"/>
              </a:ext>
            </a:extLst>
          </p:cNvPr>
          <p:cNvSpPr txBox="1"/>
          <p:nvPr/>
        </p:nvSpPr>
        <p:spPr>
          <a:xfrm>
            <a:off x="0" y="1255059"/>
            <a:ext cx="1219198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>
                  <a:glow rad="127000">
                    <a:srgbClr val="B7DEE8"/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Acts 11:13-14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500" dirty="0">
                <a:solidFill>
                  <a:srgbClr val="B7DEE8"/>
                </a:solidFill>
                <a:effectLst>
                  <a:glow rad="127000">
                    <a:srgbClr val="1F497D">
                      <a:lumMod val="50000"/>
                    </a:srgbClr>
                  </a:glow>
                </a:effectLst>
                <a:latin typeface="Algerian" panose="04020705040A02060702" pitchFamily="82" charset="0"/>
              </a:rPr>
              <a:t>Acts 2:40-42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>
                <a:glow rad="127000">
                  <a:srgbClr val="B7DEE8"/>
                </a:glow>
              </a:effectLst>
              <a:uLnTx/>
              <a:uFillTx/>
              <a:latin typeface="Algerian" panose="04020705040A02060702" pitchFamily="8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005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8317</TotalTime>
  <Words>88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Algerian</vt:lpstr>
      <vt:lpstr>Arial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1214</cp:revision>
  <dcterms:created xsi:type="dcterms:W3CDTF">2023-05-27T00:35:32Z</dcterms:created>
  <dcterms:modified xsi:type="dcterms:W3CDTF">2025-09-30T15:57:32Z</dcterms:modified>
</cp:coreProperties>
</file>