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notesMasterIdLst>
    <p:notesMasterId r:id="rId6"/>
  </p:notesMasterIdLst>
  <p:sldIdLst>
    <p:sldId id="13859" r:id="rId2"/>
    <p:sldId id="13921" r:id="rId3"/>
    <p:sldId id="13922" r:id="rId4"/>
    <p:sldId id="1392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333300"/>
    <a:srgbClr val="CC6600"/>
    <a:srgbClr val="FF5733"/>
    <a:srgbClr val="C3D69B"/>
    <a:srgbClr val="FFFF99"/>
    <a:srgbClr val="0B76A0"/>
    <a:srgbClr val="E97451"/>
    <a:srgbClr val="FFFF00"/>
    <a:srgbClr val="F89D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118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4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BB64F4-E7D7-46D3-90A7-FEEC4034C0D7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7E70CE-8525-4B1D-B070-76B9766C0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332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818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9/15/2025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6318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0D04A-6EF7-4665-B131-E359AC6C5C6A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8E0A6-1D75-4B7B-8C39-611D36EF23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646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14" r:id="rId2"/>
  </p:sldLayoutIdLst>
  <p:txStyles>
    <p:titleStyle>
      <a:lvl1pPr algn="ctr" defTabSz="914377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36+ Thousand Dark Plum Background Royalty-Free Images, Stock Photos &amp;  Pictures | Shutterstock">
            <a:extLst>
              <a:ext uri="{FF2B5EF4-FFF2-40B4-BE49-F238E27FC236}">
                <a16:creationId xmlns:a16="http://schemas.microsoft.com/office/drawing/2014/main" id="{58DB0756-D6DC-9062-9B34-66CA39FFA9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465" b="7265"/>
          <a:stretch>
            <a:fillRect/>
          </a:stretch>
        </p:blipFill>
        <p:spPr bwMode="auto">
          <a:xfrm>
            <a:off x="20" y="10"/>
            <a:ext cx="12191980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DF48E80-B29A-64C1-3A9B-C1E9481D4218}"/>
              </a:ext>
            </a:extLst>
          </p:cNvPr>
          <p:cNvSpPr txBox="1"/>
          <p:nvPr/>
        </p:nvSpPr>
        <p:spPr>
          <a:xfrm>
            <a:off x="0" y="2998113"/>
            <a:ext cx="12192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  <a:cs typeface="Angsana New" panose="02020603050405020304" pitchFamily="18" charset="-34"/>
              </a:rPr>
              <a:t>ZEAL ACCORDING TO KNOWLEDGE</a:t>
            </a:r>
          </a:p>
        </p:txBody>
      </p:sp>
    </p:spTree>
    <p:extLst>
      <p:ext uri="{BB962C8B-B14F-4D97-AF65-F5344CB8AC3E}">
        <p14:creationId xmlns:p14="http://schemas.microsoft.com/office/powerpoint/2010/main" val="1534504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42A5D225-4996-2570-4E46-E31C681AC1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36+ Thousand Dark Plum Background Royalty-Free Images, Stock Photos &amp;  Pictures | Shutterstock">
            <a:extLst>
              <a:ext uri="{FF2B5EF4-FFF2-40B4-BE49-F238E27FC236}">
                <a16:creationId xmlns:a16="http://schemas.microsoft.com/office/drawing/2014/main" id="{3D81FF6C-DBC3-915E-E69B-EAE5FD016D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465" b="7265"/>
          <a:stretch>
            <a:fillRect/>
          </a:stretch>
        </p:blipFill>
        <p:spPr bwMode="auto">
          <a:xfrm>
            <a:off x="20" y="10"/>
            <a:ext cx="12191980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5DA2C12-82AA-77B0-098D-339BF66F3274}"/>
              </a:ext>
            </a:extLst>
          </p:cNvPr>
          <p:cNvSpPr txBox="1"/>
          <p:nvPr/>
        </p:nvSpPr>
        <p:spPr>
          <a:xfrm>
            <a:off x="0" y="2998113"/>
            <a:ext cx="12192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skerville Old Face" panose="02020602080505020303" pitchFamily="18" charset="0"/>
                <a:cs typeface="Angsana New" panose="02020603050405020304" pitchFamily="18" charset="-34"/>
              </a:rPr>
              <a:t>ZEAL ACCORDING TO KNOWLEDGE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AED70A-9C13-6BF4-6890-9F3DB91BDF63}"/>
              </a:ext>
            </a:extLst>
          </p:cNvPr>
          <p:cNvSpPr txBox="1"/>
          <p:nvPr/>
        </p:nvSpPr>
        <p:spPr>
          <a:xfrm>
            <a:off x="-20" y="4966528"/>
            <a:ext cx="121920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>
                <a:solidFill>
                  <a:schemeClr val="accent1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  <a:cs typeface="Angsana New" panose="02020603050405020304" pitchFamily="18" charset="-34"/>
              </a:rPr>
              <a:t>Romans 10:1-2</a:t>
            </a:r>
          </a:p>
        </p:txBody>
      </p:sp>
    </p:spTree>
    <p:extLst>
      <p:ext uri="{BB962C8B-B14F-4D97-AF65-F5344CB8AC3E}">
        <p14:creationId xmlns:p14="http://schemas.microsoft.com/office/powerpoint/2010/main" val="2764587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FB6198CA-EFB1-CED4-A4B0-8FAEAB4962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36+ Thousand Dark Plum Background Royalty-Free Images, Stock Photos &amp;  Pictures | Shutterstock">
            <a:extLst>
              <a:ext uri="{FF2B5EF4-FFF2-40B4-BE49-F238E27FC236}">
                <a16:creationId xmlns:a16="http://schemas.microsoft.com/office/drawing/2014/main" id="{FE052ACE-5F51-C91D-466F-4592FEFD15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465" b="7265"/>
          <a:stretch>
            <a:fillRect/>
          </a:stretch>
        </p:blipFill>
        <p:spPr bwMode="auto">
          <a:xfrm>
            <a:off x="20" y="10"/>
            <a:ext cx="12191980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FE654AB-9760-9269-EB23-59EE34298BDA}"/>
              </a:ext>
            </a:extLst>
          </p:cNvPr>
          <p:cNvSpPr txBox="1"/>
          <p:nvPr/>
        </p:nvSpPr>
        <p:spPr>
          <a:xfrm>
            <a:off x="-20" y="0"/>
            <a:ext cx="121920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7763" marR="0" lvl="0" indent="-11430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endParaRPr kumimoji="0" lang="en-US" sz="2750" b="1" i="0" u="none" strike="noStrike" kern="1200" cap="small" spc="0" normalizeH="0" noProof="0" dirty="0">
              <a:ln>
                <a:noFill/>
              </a:ln>
              <a:solidFill>
                <a:schemeClr val="bg1"/>
              </a:solidFill>
              <a:effectLst>
                <a:glow rad="63500">
                  <a:schemeClr val="accent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askerville Old Face" panose="02020602080505020303" pitchFamily="18" charset="0"/>
              <a:cs typeface="Angsana New" panose="02020603050405020304" pitchFamily="18" charset="-34"/>
            </a:endParaRPr>
          </a:p>
          <a:p>
            <a:pPr marL="1147763" marR="0" lvl="0" indent="-11430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5500" b="1" i="0" u="none" strike="noStrike" kern="1200" cap="small" spc="0" normalizeH="0" noProof="0" dirty="0">
                <a:ln>
                  <a:noFill/>
                </a:ln>
                <a:solidFill>
                  <a:schemeClr val="bg1"/>
                </a:solidFill>
                <a:effectLst>
                  <a:glow rad="63500">
                    <a:schemeClr val="accent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skerville Old Face" panose="02020602080505020303" pitchFamily="18" charset="0"/>
                <a:cs typeface="Angsana New" panose="02020603050405020304" pitchFamily="18" charset="-34"/>
              </a:rPr>
              <a:t>“They Have a Zeal for God”</a:t>
            </a:r>
          </a:p>
          <a:p>
            <a:pPr marL="2286000" marR="0" lvl="0" indent="-1138238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>
                  <a:glow rad="63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skerville Old Face" panose="02020602080505020303" pitchFamily="18" charset="0"/>
                <a:cs typeface="Angsana New" panose="02020603050405020304" pitchFamily="18" charset="-34"/>
              </a:rPr>
              <a:t>John 2:13-17</a:t>
            </a:r>
          </a:p>
          <a:p>
            <a:pPr marL="2286000" marR="0" lvl="0" indent="-1138238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lang="en-US" sz="4500" b="1" dirty="0">
                <a:solidFill>
                  <a:srgbClr val="4F81BD"/>
                </a:solidFill>
                <a:effectLst>
                  <a:glow rad="63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  <a:cs typeface="Angsana New" panose="02020603050405020304" pitchFamily="18" charset="-34"/>
              </a:rPr>
              <a:t>2</a:t>
            </a:r>
            <a:r>
              <a:rPr lang="en-US" sz="4500" b="1" baseline="30000" dirty="0">
                <a:solidFill>
                  <a:srgbClr val="4F81BD"/>
                </a:solidFill>
                <a:effectLst>
                  <a:glow rad="63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  <a:cs typeface="Angsana New" panose="02020603050405020304" pitchFamily="18" charset="-34"/>
              </a:rPr>
              <a:t>nd</a:t>
            </a:r>
            <a:r>
              <a:rPr lang="en-US" sz="4500" b="1" dirty="0">
                <a:solidFill>
                  <a:srgbClr val="4F81BD"/>
                </a:solidFill>
                <a:effectLst>
                  <a:glow rad="63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  <a:cs typeface="Angsana New" panose="02020603050405020304" pitchFamily="18" charset="-34"/>
              </a:rPr>
              <a:t> Corinthians 7:9-11</a:t>
            </a:r>
          </a:p>
          <a:p>
            <a:pPr marL="2286000" marR="0" lvl="0" indent="-1138238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>
                  <a:glow rad="63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skerville Old Face" panose="02020602080505020303" pitchFamily="18" charset="0"/>
                <a:cs typeface="Angsana New" panose="02020603050405020304" pitchFamily="18" charset="-34"/>
              </a:rPr>
              <a:t>Acts 22:3-5; Galatians 1:13-14;</a:t>
            </a:r>
            <a:br>
              <a:rPr lang="en-US" sz="4500" b="1" dirty="0">
                <a:solidFill>
                  <a:srgbClr val="4F81BD"/>
                </a:solidFill>
                <a:effectLst>
                  <a:glow rad="63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  <a:cs typeface="Angsana New" panose="02020603050405020304" pitchFamily="18" charset="-34"/>
              </a:rPr>
            </a:b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>
                  <a:glow rad="63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skerville Old Face" panose="02020602080505020303" pitchFamily="18" charset="0"/>
                <a:cs typeface="Angsana New" panose="02020603050405020304" pitchFamily="18" charset="-34"/>
              </a:rPr>
              <a:t>Philippians 3:6-7</a:t>
            </a:r>
          </a:p>
          <a:p>
            <a:pPr marL="2286000" marR="0" lvl="0" indent="-1138238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lang="en-US" sz="4500" b="1" dirty="0">
                <a:solidFill>
                  <a:srgbClr val="4F81BD"/>
                </a:solidFill>
                <a:effectLst>
                  <a:glow rad="63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  <a:cs typeface="Angsana New" panose="02020603050405020304" pitchFamily="18" charset="-34"/>
              </a:rPr>
              <a:t>Matthew 27:22-24</a:t>
            </a:r>
          </a:p>
          <a:p>
            <a:pPr marL="2286000" marR="0" lvl="0" indent="-1138238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>
                  <a:glow rad="63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skerville Old Face" panose="02020602080505020303" pitchFamily="18" charset="0"/>
                <a:cs typeface="Angsana New" panose="02020603050405020304" pitchFamily="18" charset="-34"/>
              </a:rPr>
              <a:t>Acts 19:23-24</a:t>
            </a:r>
          </a:p>
        </p:txBody>
      </p:sp>
    </p:spTree>
    <p:extLst>
      <p:ext uri="{BB962C8B-B14F-4D97-AF65-F5344CB8AC3E}">
        <p14:creationId xmlns:p14="http://schemas.microsoft.com/office/powerpoint/2010/main" val="1138830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0AB1A961-DFE1-252E-3E20-C4632582FC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36+ Thousand Dark Plum Background Royalty-Free Images, Stock Photos &amp;  Pictures | Shutterstock">
            <a:extLst>
              <a:ext uri="{FF2B5EF4-FFF2-40B4-BE49-F238E27FC236}">
                <a16:creationId xmlns:a16="http://schemas.microsoft.com/office/drawing/2014/main" id="{FF7417E1-84CA-9483-C6AC-C07C7A7B42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465" b="7265"/>
          <a:stretch>
            <a:fillRect/>
          </a:stretch>
        </p:blipFill>
        <p:spPr bwMode="auto">
          <a:xfrm>
            <a:off x="20" y="10"/>
            <a:ext cx="12191980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3F8E4DD-92A6-D7FC-8D1A-02192C56EC1E}"/>
              </a:ext>
            </a:extLst>
          </p:cNvPr>
          <p:cNvSpPr txBox="1"/>
          <p:nvPr/>
        </p:nvSpPr>
        <p:spPr>
          <a:xfrm>
            <a:off x="-20" y="0"/>
            <a:ext cx="12192000" cy="6901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7763" marR="0" lvl="0" indent="-1143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endParaRPr kumimoji="0" lang="en-US" sz="2750" b="1" i="0" u="none" strike="noStrike" kern="1200" cap="small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srgbClr val="4F81BD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askerville Old Face" panose="02020602080505020303" pitchFamily="18" charset="0"/>
              <a:ea typeface="+mn-ea"/>
              <a:cs typeface="Angsana New" panose="02020603050405020304" pitchFamily="18" charset="-34"/>
            </a:endParaRPr>
          </a:p>
          <a:p>
            <a:pPr marL="1147763" marR="0" lvl="0" indent="-1143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2"/>
              <a:tabLst/>
              <a:defRPr/>
            </a:pPr>
            <a:r>
              <a:rPr kumimoji="0" lang="en-US" sz="5500" b="1" i="0" u="none" strike="noStrike" kern="1200" cap="small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rgbClr val="4F81BD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skerville Old Face" panose="02020602080505020303" pitchFamily="18" charset="0"/>
                <a:ea typeface="+mn-ea"/>
                <a:cs typeface="Angsana New" panose="02020603050405020304" pitchFamily="18" charset="-34"/>
              </a:rPr>
              <a:t>“Not According to Knowledge”</a:t>
            </a:r>
          </a:p>
          <a:p>
            <a:pPr marL="2286000" marR="0" lvl="0" indent="-113823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>
                  <a:glow rad="63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skerville Old Face" panose="02020602080505020303" pitchFamily="18" charset="0"/>
                <a:ea typeface="+mn-ea"/>
                <a:cs typeface="Angsana New" panose="02020603050405020304" pitchFamily="18" charset="-34"/>
              </a:rPr>
              <a:t>Acts 17:22-31</a:t>
            </a:r>
          </a:p>
          <a:p>
            <a:pPr marL="2286000" marR="0" lvl="0" indent="-113823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lang="en-US" sz="4500" b="1" dirty="0">
                <a:solidFill>
                  <a:srgbClr val="4F81BD"/>
                </a:solidFill>
                <a:effectLst>
                  <a:glow rad="63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  <a:cs typeface="Angsana New" panose="02020603050405020304" pitchFamily="18" charset="-34"/>
              </a:rPr>
              <a:t>Hosea 4:6</a:t>
            </a:r>
          </a:p>
          <a:p>
            <a:pPr marL="2286000" marR="0" lvl="0" indent="-113823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>
                  <a:glow rad="63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skerville Old Face" panose="02020602080505020303" pitchFamily="18" charset="0"/>
                <a:ea typeface="+mn-ea"/>
                <a:cs typeface="Angsana New" panose="02020603050405020304" pitchFamily="18" charset="-34"/>
              </a:rPr>
              <a:t>Proverbs 1:20-33</a:t>
            </a:r>
          </a:p>
          <a:p>
            <a:pPr marL="2286000" marR="0" lvl="0" indent="-113823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lang="en-US" sz="4500" b="1" dirty="0">
                <a:solidFill>
                  <a:srgbClr val="4F81BD"/>
                </a:solidFill>
                <a:effectLst>
                  <a:glow rad="63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  <a:cs typeface="Angsana New" panose="02020603050405020304" pitchFamily="18" charset="-34"/>
              </a:rPr>
              <a:t>Romans 1:28-32</a:t>
            </a:r>
          </a:p>
          <a:p>
            <a:pPr marL="2286000" marR="0" lvl="0" indent="-113823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>
                  <a:glow rad="63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skerville Old Face" panose="02020602080505020303" pitchFamily="18" charset="0"/>
                <a:ea typeface="+mn-ea"/>
                <a:cs typeface="Angsana New" panose="02020603050405020304" pitchFamily="18" charset="-34"/>
              </a:rPr>
              <a:t>1</a:t>
            </a:r>
            <a:r>
              <a:rPr kumimoji="0" lang="en-US" sz="4500" b="1" i="0" u="none" strike="noStrike" kern="1200" cap="none" spc="0" normalizeH="0" baseline="30000" noProof="0" dirty="0">
                <a:ln>
                  <a:noFill/>
                </a:ln>
                <a:solidFill>
                  <a:srgbClr val="4F81BD"/>
                </a:solidFill>
                <a:effectLst>
                  <a:glow rad="63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skerville Old Face" panose="02020602080505020303" pitchFamily="18" charset="0"/>
                <a:ea typeface="+mn-ea"/>
                <a:cs typeface="Angsana New" panose="02020603050405020304" pitchFamily="18" charset="-34"/>
              </a:rPr>
              <a:t>st</a:t>
            </a: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>
                  <a:glow rad="63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skerville Old Face" panose="02020602080505020303" pitchFamily="18" charset="0"/>
                <a:ea typeface="+mn-ea"/>
                <a:cs typeface="Angsana New" panose="02020603050405020304" pitchFamily="18" charset="-34"/>
              </a:rPr>
              <a:t> Timothy 2:3-4</a:t>
            </a:r>
          </a:p>
          <a:p>
            <a:pPr marL="2286000" marR="0" lvl="0" indent="-113823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lang="en-US" sz="4500" b="1" dirty="0">
                <a:solidFill>
                  <a:srgbClr val="4F81BD"/>
                </a:solidFill>
                <a:effectLst>
                  <a:glow rad="63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  <a:cs typeface="Angsana New" panose="02020603050405020304" pitchFamily="18" charset="-34"/>
              </a:rPr>
              <a:t>2</a:t>
            </a:r>
            <a:r>
              <a:rPr lang="en-US" sz="4500" b="1" baseline="30000" dirty="0">
                <a:solidFill>
                  <a:srgbClr val="4F81BD"/>
                </a:solidFill>
                <a:effectLst>
                  <a:glow rad="63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  <a:cs typeface="Angsana New" panose="02020603050405020304" pitchFamily="18" charset="-34"/>
              </a:rPr>
              <a:t>nd</a:t>
            </a:r>
            <a:r>
              <a:rPr lang="en-US" sz="4500" b="1" dirty="0">
                <a:solidFill>
                  <a:srgbClr val="4F81BD"/>
                </a:solidFill>
                <a:effectLst>
                  <a:glow rad="63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  <a:cs typeface="Angsana New" panose="02020603050405020304" pitchFamily="18" charset="-34"/>
              </a:rPr>
              <a:t> Peter 3:16-17</a:t>
            </a:r>
          </a:p>
          <a:p>
            <a:pPr marL="2286000" marR="0" lvl="0" indent="-113823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>
                  <a:glow rad="63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skerville Old Face" panose="02020602080505020303" pitchFamily="18" charset="0"/>
                <a:ea typeface="+mn-ea"/>
                <a:cs typeface="Angsana New" panose="02020603050405020304" pitchFamily="18" charset="-34"/>
              </a:rPr>
              <a:t>2</a:t>
            </a:r>
            <a:r>
              <a:rPr kumimoji="0" lang="en-US" sz="4500" b="1" i="0" u="none" strike="noStrike" kern="1200" cap="none" spc="0" normalizeH="0" baseline="30000" noProof="0" dirty="0">
                <a:ln>
                  <a:noFill/>
                </a:ln>
                <a:solidFill>
                  <a:srgbClr val="4F81BD"/>
                </a:solidFill>
                <a:effectLst>
                  <a:glow rad="63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skerville Old Face" panose="02020602080505020303" pitchFamily="18" charset="0"/>
                <a:ea typeface="+mn-ea"/>
                <a:cs typeface="Angsana New" panose="02020603050405020304" pitchFamily="18" charset="-34"/>
              </a:rPr>
              <a:t>nd</a:t>
            </a: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>
                  <a:glow rad="63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skerville Old Face" panose="02020602080505020303" pitchFamily="18" charset="0"/>
                <a:ea typeface="+mn-ea"/>
                <a:cs typeface="Angsana New" panose="02020603050405020304" pitchFamily="18" charset="-34"/>
              </a:rPr>
              <a:t> Peter 1:2-11</a:t>
            </a:r>
          </a:p>
          <a:p>
            <a:pPr marL="2286000" marR="0" lvl="0" indent="-113823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lang="en-US" sz="4500" b="1" dirty="0">
                <a:solidFill>
                  <a:srgbClr val="4F81BD"/>
                </a:solidFill>
                <a:effectLst>
                  <a:glow rad="63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  <a:cs typeface="Angsana New" panose="02020603050405020304" pitchFamily="18" charset="-34"/>
              </a:rPr>
              <a:t>2</a:t>
            </a:r>
            <a:r>
              <a:rPr lang="en-US" sz="4500" b="1" baseline="30000" dirty="0">
                <a:solidFill>
                  <a:srgbClr val="4F81BD"/>
                </a:solidFill>
                <a:effectLst>
                  <a:glow rad="63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  <a:cs typeface="Angsana New" panose="02020603050405020304" pitchFamily="18" charset="-34"/>
              </a:rPr>
              <a:t>nd</a:t>
            </a:r>
            <a:r>
              <a:rPr lang="en-US" sz="4500" b="1" dirty="0">
                <a:solidFill>
                  <a:srgbClr val="4F81BD"/>
                </a:solidFill>
                <a:effectLst>
                  <a:glow rad="63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  <a:cs typeface="Angsana New" panose="02020603050405020304" pitchFamily="18" charset="-34"/>
              </a:rPr>
              <a:t> Timothy 3:7</a:t>
            </a:r>
            <a:endParaRPr kumimoji="0" lang="en-US" sz="4500" b="1" i="0" u="none" strike="noStrike" kern="1200" cap="none" spc="0" normalizeH="0" baseline="0" noProof="0" dirty="0">
              <a:ln>
                <a:noFill/>
              </a:ln>
              <a:solidFill>
                <a:srgbClr val="4F81BD"/>
              </a:solidFill>
              <a:effectLst>
                <a:glow rad="63500">
                  <a:prstClr val="white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askerville Old Face" panose="02020602080505020303" pitchFamily="18" charset="0"/>
              <a:ea typeface="+mn-ea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636121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8131</TotalTime>
  <Words>62</Words>
  <Application>Microsoft Office PowerPoint</Application>
  <PresentationFormat>Widescreen</PresentationFormat>
  <Paragraphs>20</Paragraphs>
  <Slides>4</Slides>
  <Notes>0</Notes>
  <HiddenSlides>4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Baskerville Old Face</vt:lpstr>
      <vt:lpstr>Calibri</vt:lpstr>
      <vt:lpstr>5_Office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 Dockens</dc:creator>
  <cp:lastModifiedBy>Bryan Dockens</cp:lastModifiedBy>
  <cp:revision>1189</cp:revision>
  <dcterms:created xsi:type="dcterms:W3CDTF">2023-05-27T00:35:32Z</dcterms:created>
  <dcterms:modified xsi:type="dcterms:W3CDTF">2025-09-15T21:13:05Z</dcterms:modified>
</cp:coreProperties>
</file>