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</p:sldMasterIdLst>
  <p:notesMasterIdLst>
    <p:notesMasterId r:id="rId14"/>
  </p:notesMasterIdLst>
  <p:sldIdLst>
    <p:sldId id="10335" r:id="rId2"/>
    <p:sldId id="10383" r:id="rId3"/>
    <p:sldId id="10384" r:id="rId4"/>
    <p:sldId id="10385" r:id="rId5"/>
    <p:sldId id="10386" r:id="rId6"/>
    <p:sldId id="10387" r:id="rId7"/>
    <p:sldId id="10388" r:id="rId8"/>
    <p:sldId id="10389" r:id="rId9"/>
    <p:sldId id="10391" r:id="rId10"/>
    <p:sldId id="10392" r:id="rId11"/>
    <p:sldId id="10393" r:id="rId12"/>
    <p:sldId id="10394" r:id="rId13"/>
  </p:sldIdLst>
  <p:sldSz cx="9144000" cy="5143500" type="screen16x9"/>
  <p:notesSz cx="6858000" cy="9144000"/>
  <p:defaultTextStyle>
    <a:defPPr>
      <a:defRPr lang="en-US"/>
    </a:defPPr>
    <a:lvl1pPr marL="0" algn="l" defTabSz="9121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014" algn="l" defTabSz="9121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2173" algn="l" defTabSz="9121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8234" algn="l" defTabSz="9121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4344" algn="l" defTabSz="9121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0357" algn="l" defTabSz="9121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6371" algn="l" defTabSz="9121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2495" algn="l" defTabSz="9121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8577" algn="l" defTabSz="9121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23" autoAdjust="0"/>
    <p:restoredTop sz="86325" autoAdjust="0"/>
  </p:normalViewPr>
  <p:slideViewPr>
    <p:cSldViewPr>
      <p:cViewPr varScale="1">
        <p:scale>
          <a:sx n="121" d="100"/>
          <a:sy n="121" d="100"/>
        </p:scale>
        <p:origin x="834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86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21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014" algn="l" defTabSz="9121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173" algn="l" defTabSz="9121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8234" algn="l" defTabSz="9121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4344" algn="l" defTabSz="9121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0357" algn="l" defTabSz="9121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6371" algn="l" defTabSz="9121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2495" algn="l" defTabSz="9121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8577" algn="l" defTabSz="9121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6DACE5-8C23-438B-B1B5-14D22F1611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0172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CD1B6C-78DE-44E6-8834-976AFA83D68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17466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2121A3-1560-4D46-93C5-8D826383102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41533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B60F78-9A45-4A35-9699-89316CF4A4E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856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8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59B114-55B9-4558-8266-1E0E01F3240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7637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3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3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CFDDDC-E38B-48D0-A043-7D50FB94CED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621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DD2304-6C06-4B7A-8A3D-2A84998BB81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1656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94BCE-1511-404B-BF51-6E68D8CD23D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9813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A815AC-0A0E-4D81-A4CB-9A625675A96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99440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E33024-FD0B-452D-93C0-03D3A5BE00D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01698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482732-8E61-49D6-94C3-F0F9A570061D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716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3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5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50" b="0">
                <a:latin typeface="Arial" charset="0"/>
              </a:defRPr>
            </a:lvl1pPr>
          </a:lstStyle>
          <a:p>
            <a:fld id="{94742E67-A8BC-4151-AD6D-B36AF428746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56505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 orange flower&#10;&#10;Description automatically generated">
            <a:extLst>
              <a:ext uri="{FF2B5EF4-FFF2-40B4-BE49-F238E27FC236}">
                <a16:creationId xmlns:a16="http://schemas.microsoft.com/office/drawing/2014/main" id="{EB604ACC-E981-32A2-FFD9-C5396C3E86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6" b="10038"/>
          <a:stretch>
            <a:fillRect/>
          </a:stretch>
        </p:blipFill>
        <p:spPr>
          <a:xfrm>
            <a:off x="15" y="961"/>
            <a:ext cx="9143985" cy="51425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B933D67-2D79-419E-8700-0C4EFFD1A8F8}"/>
              </a:ext>
            </a:extLst>
          </p:cNvPr>
          <p:cNvSpPr txBox="1"/>
          <p:nvPr/>
        </p:nvSpPr>
        <p:spPr>
          <a:xfrm>
            <a:off x="-15" y="1988899"/>
            <a:ext cx="9144000" cy="1188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125" b="1" dirty="0">
                <a:solidFill>
                  <a:srgbClr val="0070C0"/>
                </a:solidFill>
                <a:effectLst>
                  <a:glow rad="1270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OF THE PSALMS</a:t>
            </a:r>
          </a:p>
        </p:txBody>
      </p:sp>
    </p:spTree>
    <p:extLst>
      <p:ext uri="{BB962C8B-B14F-4D97-AF65-F5344CB8AC3E}">
        <p14:creationId xmlns:p14="http://schemas.microsoft.com/office/powerpoint/2010/main" val="3904945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n orange flower&#10;&#10;Description automatically generated">
            <a:extLst>
              <a:ext uri="{FF2B5EF4-FFF2-40B4-BE49-F238E27FC236}">
                <a16:creationId xmlns:a16="http://schemas.microsoft.com/office/drawing/2014/main" id="{FCD0BF47-74AB-E416-DD77-58B86B4440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6" b="10038"/>
          <a:stretch>
            <a:fillRect/>
          </a:stretch>
        </p:blipFill>
        <p:spPr>
          <a:xfrm>
            <a:off x="15" y="961"/>
            <a:ext cx="9143985" cy="514253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1CEBDD-B89D-4AAA-A346-B5DF81D13D84}"/>
              </a:ext>
            </a:extLst>
          </p:cNvPr>
          <p:cNvSpPr txBox="1"/>
          <p:nvPr/>
        </p:nvSpPr>
        <p:spPr>
          <a:xfrm>
            <a:off x="1143000" y="877163"/>
            <a:ext cx="6858000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250" b="1" cap="small" dirty="0">
              <a:solidFill>
                <a:srgbClr val="FFFFFF"/>
              </a:solidFill>
              <a:effectLst>
                <a:glow rad="127000">
                  <a:srgbClr val="0070C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ijaya" panose="02020604020202020204" pitchFamily="18" charset="0"/>
              <a:cs typeface="Vijaya" panose="02020604020202020204" pitchFamily="18" charset="0"/>
            </a:endParaRPr>
          </a:p>
          <a:p>
            <a:pPr marL="857250" indent="-85725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romanUcPeriod" startAt="8"/>
              <a:defRPr/>
            </a:pPr>
            <a:r>
              <a:rPr lang="en-US" sz="6000" b="1" cap="small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Enthroned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500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Psalm 110:11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500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Matthew 22:41-45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500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Acts 2:32-36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500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Hebrews 1:13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4FE056-E609-31CE-D477-C008F27CC38B}"/>
              </a:ext>
            </a:extLst>
          </p:cNvPr>
          <p:cNvSpPr txBox="1"/>
          <p:nvPr/>
        </p:nvSpPr>
        <p:spPr>
          <a:xfrm>
            <a:off x="0" y="3"/>
            <a:ext cx="9144000" cy="1188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125" b="1" dirty="0">
                <a:solidFill>
                  <a:srgbClr val="0070C0"/>
                </a:solidFill>
                <a:effectLst>
                  <a:glow rad="1270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OF THE PSALMS</a:t>
            </a:r>
          </a:p>
        </p:txBody>
      </p:sp>
    </p:spTree>
    <p:extLst>
      <p:ext uri="{BB962C8B-B14F-4D97-AF65-F5344CB8AC3E}">
        <p14:creationId xmlns:p14="http://schemas.microsoft.com/office/powerpoint/2010/main" val="124271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n orange flower&#10;&#10;Description automatically generated">
            <a:extLst>
              <a:ext uri="{FF2B5EF4-FFF2-40B4-BE49-F238E27FC236}">
                <a16:creationId xmlns:a16="http://schemas.microsoft.com/office/drawing/2014/main" id="{40838552-2ACF-40DB-4B46-CF348AD80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6" b="10038"/>
          <a:stretch>
            <a:fillRect/>
          </a:stretch>
        </p:blipFill>
        <p:spPr>
          <a:xfrm>
            <a:off x="15" y="961"/>
            <a:ext cx="9143985" cy="514253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1CEBDD-B89D-4AAA-A346-B5DF81D13D84}"/>
              </a:ext>
            </a:extLst>
          </p:cNvPr>
          <p:cNvSpPr txBox="1"/>
          <p:nvPr/>
        </p:nvSpPr>
        <p:spPr>
          <a:xfrm>
            <a:off x="1143000" y="877166"/>
            <a:ext cx="6858000" cy="3612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250" b="1" cap="small" dirty="0">
              <a:solidFill>
                <a:srgbClr val="FFFFFF"/>
              </a:solidFill>
              <a:effectLst>
                <a:glow rad="127000">
                  <a:srgbClr val="0070C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ijaya" panose="02020604020202020204" pitchFamily="18" charset="0"/>
              <a:cs typeface="Vijaya" panose="02020604020202020204" pitchFamily="18" charset="0"/>
            </a:endParaRPr>
          </a:p>
          <a:p>
            <a:pPr marL="6858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romanUcPeriod" startAt="9"/>
              <a:defRPr/>
            </a:pPr>
            <a:r>
              <a:rPr lang="en-US" sz="6000" b="1" cap="small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Ordained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Psalm 110:4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Genesis 14:18-20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Hebrews 5:5-11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934145-8A62-32D0-8A7C-40B442167980}"/>
              </a:ext>
            </a:extLst>
          </p:cNvPr>
          <p:cNvSpPr txBox="1"/>
          <p:nvPr/>
        </p:nvSpPr>
        <p:spPr>
          <a:xfrm>
            <a:off x="0" y="3"/>
            <a:ext cx="9144000" cy="1188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125" b="1" dirty="0">
                <a:solidFill>
                  <a:srgbClr val="0070C0"/>
                </a:solidFill>
                <a:effectLst>
                  <a:glow rad="1270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OF THE PSALMS</a:t>
            </a:r>
          </a:p>
        </p:txBody>
      </p:sp>
    </p:spTree>
    <p:extLst>
      <p:ext uri="{BB962C8B-B14F-4D97-AF65-F5344CB8AC3E}">
        <p14:creationId xmlns:p14="http://schemas.microsoft.com/office/powerpoint/2010/main" val="400380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n orange flower&#10;&#10;Description automatically generated">
            <a:extLst>
              <a:ext uri="{FF2B5EF4-FFF2-40B4-BE49-F238E27FC236}">
                <a16:creationId xmlns:a16="http://schemas.microsoft.com/office/drawing/2014/main" id="{96CCD82B-DDE8-6A92-E1B0-2862532CE6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6" b="10038"/>
          <a:stretch>
            <a:fillRect/>
          </a:stretch>
        </p:blipFill>
        <p:spPr>
          <a:xfrm>
            <a:off x="15" y="961"/>
            <a:ext cx="9143985" cy="514253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1CEBDD-B89D-4AAA-A346-B5DF81D13D84}"/>
              </a:ext>
            </a:extLst>
          </p:cNvPr>
          <p:cNvSpPr txBox="1"/>
          <p:nvPr/>
        </p:nvSpPr>
        <p:spPr>
          <a:xfrm>
            <a:off x="1143000" y="877166"/>
            <a:ext cx="8001000" cy="4362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250" b="1" cap="small" dirty="0">
              <a:solidFill>
                <a:srgbClr val="FFFFFF"/>
              </a:solidFill>
              <a:effectLst>
                <a:glow rad="127000">
                  <a:srgbClr val="0070C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ijaya" panose="02020604020202020204" pitchFamily="18" charset="0"/>
              <a:cs typeface="Vijaya" panose="02020604020202020204" pitchFamily="18" charset="0"/>
            </a:endParaRPr>
          </a:p>
          <a:p>
            <a:pPr marL="6858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romanUcPeriod" startAt="10"/>
              <a:defRPr/>
            </a:pPr>
            <a:r>
              <a:rPr lang="en-US" sz="6000" b="1" cap="small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the Foundation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Psalm 118:22-23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Matthew 21:42-46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Acts 4:10-12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1</a:t>
            </a:r>
            <a:r>
              <a:rPr lang="en-US" sz="4875" b="1" baseline="30000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st</a:t>
            </a: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 Peter 2:4-10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715A9C-B631-8BEA-17C5-1076E713589F}"/>
              </a:ext>
            </a:extLst>
          </p:cNvPr>
          <p:cNvSpPr txBox="1"/>
          <p:nvPr/>
        </p:nvSpPr>
        <p:spPr>
          <a:xfrm>
            <a:off x="0" y="3"/>
            <a:ext cx="9144000" cy="1188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125" b="1" dirty="0">
                <a:solidFill>
                  <a:srgbClr val="0070C0"/>
                </a:solidFill>
                <a:effectLst>
                  <a:glow rad="1270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OF THE PSALMS</a:t>
            </a:r>
          </a:p>
        </p:txBody>
      </p:sp>
    </p:spTree>
    <p:extLst>
      <p:ext uri="{BB962C8B-B14F-4D97-AF65-F5344CB8AC3E}">
        <p14:creationId xmlns:p14="http://schemas.microsoft.com/office/powerpoint/2010/main" val="962950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n orange flower&#10;&#10;Description automatically generated">
            <a:extLst>
              <a:ext uri="{FF2B5EF4-FFF2-40B4-BE49-F238E27FC236}">
                <a16:creationId xmlns:a16="http://schemas.microsoft.com/office/drawing/2014/main" id="{571081AB-5BC6-DB75-CEBA-67B079D7AA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6" b="10038"/>
          <a:stretch>
            <a:fillRect/>
          </a:stretch>
        </p:blipFill>
        <p:spPr>
          <a:xfrm>
            <a:off x="15" y="961"/>
            <a:ext cx="9143985" cy="514253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1CEBDD-B89D-4AAA-A346-B5DF81D13D84}"/>
              </a:ext>
            </a:extLst>
          </p:cNvPr>
          <p:cNvSpPr txBox="1"/>
          <p:nvPr/>
        </p:nvSpPr>
        <p:spPr>
          <a:xfrm>
            <a:off x="1143000" y="877165"/>
            <a:ext cx="6858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50" b="1" cap="small" dirty="0">
              <a:solidFill>
                <a:srgbClr val="FFFFFF"/>
              </a:solidFill>
              <a:effectLst>
                <a:glow rad="127000">
                  <a:srgbClr val="0070C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ijaya" panose="02020604020202020204" pitchFamily="18" charset="0"/>
              <a:cs typeface="Vijaya" panose="02020604020202020204" pitchFamily="18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0" b="1" cap="small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Introduction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1</a:t>
            </a:r>
            <a:r>
              <a:rPr lang="en-US" sz="4875" b="1" baseline="30000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st</a:t>
            </a: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 Peter 1:10-11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Luke 24:44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385B38-7FC6-CC2F-AE7F-463F90B4F40F}"/>
              </a:ext>
            </a:extLst>
          </p:cNvPr>
          <p:cNvSpPr txBox="1"/>
          <p:nvPr/>
        </p:nvSpPr>
        <p:spPr>
          <a:xfrm>
            <a:off x="-20171" y="1"/>
            <a:ext cx="9144000" cy="1188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125" b="1" dirty="0">
                <a:solidFill>
                  <a:srgbClr val="0070C0"/>
                </a:solidFill>
                <a:effectLst>
                  <a:glow rad="1270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OF THE PSALMS</a:t>
            </a:r>
          </a:p>
        </p:txBody>
      </p:sp>
    </p:spTree>
    <p:extLst>
      <p:ext uri="{BB962C8B-B14F-4D97-AF65-F5344CB8AC3E}">
        <p14:creationId xmlns:p14="http://schemas.microsoft.com/office/powerpoint/2010/main" val="417076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n orange flower&#10;&#10;Description automatically generated">
            <a:extLst>
              <a:ext uri="{FF2B5EF4-FFF2-40B4-BE49-F238E27FC236}">
                <a16:creationId xmlns:a16="http://schemas.microsoft.com/office/drawing/2014/main" id="{5B7629B9-23F0-3AA6-F464-77C0630853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6" b="10038"/>
          <a:stretch>
            <a:fillRect/>
          </a:stretch>
        </p:blipFill>
        <p:spPr>
          <a:xfrm>
            <a:off x="15" y="961"/>
            <a:ext cx="9143985" cy="51425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B933D67-2D79-419E-8700-0C4EFFD1A8F8}"/>
              </a:ext>
            </a:extLst>
          </p:cNvPr>
          <p:cNvSpPr txBox="1"/>
          <p:nvPr/>
        </p:nvSpPr>
        <p:spPr>
          <a:xfrm>
            <a:off x="0" y="3"/>
            <a:ext cx="9143985" cy="1188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125" b="1" dirty="0">
                <a:solidFill>
                  <a:srgbClr val="0070C0"/>
                </a:solidFill>
                <a:effectLst>
                  <a:glow rad="1270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OF THE PSALMS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1CEBDD-B89D-4AAA-A346-B5DF81D13D84}"/>
              </a:ext>
            </a:extLst>
          </p:cNvPr>
          <p:cNvSpPr txBox="1"/>
          <p:nvPr/>
        </p:nvSpPr>
        <p:spPr>
          <a:xfrm>
            <a:off x="1143000" y="877165"/>
            <a:ext cx="6858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250" b="1" cap="small" dirty="0">
              <a:solidFill>
                <a:srgbClr val="FFFFFF"/>
              </a:solidFill>
              <a:effectLst>
                <a:glow rad="127000">
                  <a:srgbClr val="0070C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ijaya" panose="02020604020202020204" pitchFamily="18" charset="0"/>
              <a:cs typeface="Vijaya" panose="02020604020202020204" pitchFamily="18" charset="0"/>
            </a:endParaRPr>
          </a:p>
          <a:p>
            <a:pPr marL="6858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romanUcPeriod"/>
              <a:defRPr/>
            </a:pPr>
            <a:r>
              <a:rPr lang="en-US" sz="6000" b="1" cap="small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the Creator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Psalm 102:25-27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Hebrews 1:8</a:t>
            </a:r>
            <a:r>
              <a:rPr lang="en-US" sz="4875" b="1" baseline="-25000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a</a:t>
            </a: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, 10-12</a:t>
            </a:r>
          </a:p>
        </p:txBody>
      </p:sp>
    </p:spTree>
    <p:extLst>
      <p:ext uri="{BB962C8B-B14F-4D97-AF65-F5344CB8AC3E}">
        <p14:creationId xmlns:p14="http://schemas.microsoft.com/office/powerpoint/2010/main" val="3659253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n orange flower&#10;&#10;Description automatically generated">
            <a:extLst>
              <a:ext uri="{FF2B5EF4-FFF2-40B4-BE49-F238E27FC236}">
                <a16:creationId xmlns:a16="http://schemas.microsoft.com/office/drawing/2014/main" id="{6FBD3ED3-3187-3B49-0E7C-1A27925AC8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6" b="10038"/>
          <a:stretch>
            <a:fillRect/>
          </a:stretch>
        </p:blipFill>
        <p:spPr>
          <a:xfrm>
            <a:off x="15" y="961"/>
            <a:ext cx="9143985" cy="51425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B933D67-2D79-419E-8700-0C4EFFD1A8F8}"/>
              </a:ext>
            </a:extLst>
          </p:cNvPr>
          <p:cNvSpPr txBox="1"/>
          <p:nvPr/>
        </p:nvSpPr>
        <p:spPr>
          <a:xfrm>
            <a:off x="0" y="3"/>
            <a:ext cx="9144000" cy="1188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125" b="1" dirty="0">
                <a:solidFill>
                  <a:srgbClr val="0070C0"/>
                </a:solidFill>
                <a:effectLst>
                  <a:glow rad="1270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OF THE PSALMS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1CEBDD-B89D-4AAA-A346-B5DF81D13D84}"/>
              </a:ext>
            </a:extLst>
          </p:cNvPr>
          <p:cNvSpPr txBox="1"/>
          <p:nvPr/>
        </p:nvSpPr>
        <p:spPr>
          <a:xfrm>
            <a:off x="1143000" y="877163"/>
            <a:ext cx="6858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250" b="1" cap="small" dirty="0">
              <a:solidFill>
                <a:srgbClr val="FFFFFF"/>
              </a:solidFill>
              <a:effectLst>
                <a:glow rad="127000">
                  <a:srgbClr val="0070C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ijaya" panose="02020604020202020204" pitchFamily="18" charset="0"/>
              <a:cs typeface="Vijaya" panose="02020604020202020204" pitchFamily="18" charset="0"/>
            </a:endParaRPr>
          </a:p>
          <a:p>
            <a:pPr marL="6858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romanUcPeriod" startAt="2"/>
              <a:defRPr/>
            </a:pPr>
            <a:r>
              <a:rPr lang="en-US" sz="6000" b="1" cap="small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Incarnate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Psalm 40:6-8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Hebrews 10:5-10</a:t>
            </a:r>
          </a:p>
        </p:txBody>
      </p:sp>
    </p:spTree>
    <p:extLst>
      <p:ext uri="{BB962C8B-B14F-4D97-AF65-F5344CB8AC3E}">
        <p14:creationId xmlns:p14="http://schemas.microsoft.com/office/powerpoint/2010/main" val="165522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n orange flower&#10;&#10;Description automatically generated">
            <a:extLst>
              <a:ext uri="{FF2B5EF4-FFF2-40B4-BE49-F238E27FC236}">
                <a16:creationId xmlns:a16="http://schemas.microsoft.com/office/drawing/2014/main" id="{DAD9F2F5-39FC-4038-BDA5-AE59B81229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6" b="10038"/>
          <a:stretch>
            <a:fillRect/>
          </a:stretch>
        </p:blipFill>
        <p:spPr>
          <a:xfrm>
            <a:off x="15" y="961"/>
            <a:ext cx="9143985" cy="51425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B933D67-2D79-419E-8700-0C4EFFD1A8F8}"/>
              </a:ext>
            </a:extLst>
          </p:cNvPr>
          <p:cNvSpPr txBox="1"/>
          <p:nvPr/>
        </p:nvSpPr>
        <p:spPr>
          <a:xfrm>
            <a:off x="0" y="3"/>
            <a:ext cx="9143985" cy="1188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125" b="1" dirty="0">
                <a:solidFill>
                  <a:srgbClr val="0070C0"/>
                </a:solidFill>
                <a:effectLst>
                  <a:glow rad="1270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OF THE PSALMS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1CEBDD-B89D-4AAA-A346-B5DF81D13D84}"/>
              </a:ext>
            </a:extLst>
          </p:cNvPr>
          <p:cNvSpPr txBox="1"/>
          <p:nvPr/>
        </p:nvSpPr>
        <p:spPr>
          <a:xfrm>
            <a:off x="1143000" y="877163"/>
            <a:ext cx="6858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250" b="1" cap="small" dirty="0">
              <a:solidFill>
                <a:srgbClr val="FFFFFF"/>
              </a:solidFill>
              <a:effectLst>
                <a:glow rad="127000">
                  <a:srgbClr val="0070C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ijaya" panose="02020604020202020204" pitchFamily="18" charset="0"/>
              <a:cs typeface="Vijaya" panose="02020604020202020204" pitchFamily="18" charset="0"/>
            </a:endParaRPr>
          </a:p>
          <a:p>
            <a:pPr marL="6858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romanUcPeriod" startAt="3"/>
              <a:defRPr/>
            </a:pPr>
            <a:r>
              <a:rPr lang="en-US" sz="6000" b="1" cap="small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Opposed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Psalm 69:1-4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John 15:18-25</a:t>
            </a:r>
          </a:p>
        </p:txBody>
      </p:sp>
    </p:spTree>
    <p:extLst>
      <p:ext uri="{BB962C8B-B14F-4D97-AF65-F5344CB8AC3E}">
        <p14:creationId xmlns:p14="http://schemas.microsoft.com/office/powerpoint/2010/main" val="2707608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n orange flower&#10;&#10;Description automatically generated">
            <a:extLst>
              <a:ext uri="{FF2B5EF4-FFF2-40B4-BE49-F238E27FC236}">
                <a16:creationId xmlns:a16="http://schemas.microsoft.com/office/drawing/2014/main" id="{4A3B50D0-5501-4769-7C42-660AC9C13B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6" b="10038"/>
          <a:stretch>
            <a:fillRect/>
          </a:stretch>
        </p:blipFill>
        <p:spPr>
          <a:xfrm>
            <a:off x="15" y="961"/>
            <a:ext cx="9143985" cy="51425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B933D67-2D79-419E-8700-0C4EFFD1A8F8}"/>
              </a:ext>
            </a:extLst>
          </p:cNvPr>
          <p:cNvSpPr txBox="1"/>
          <p:nvPr/>
        </p:nvSpPr>
        <p:spPr>
          <a:xfrm>
            <a:off x="0" y="3"/>
            <a:ext cx="9143985" cy="1188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125" b="1" dirty="0">
                <a:solidFill>
                  <a:srgbClr val="0070C0"/>
                </a:solidFill>
                <a:effectLst>
                  <a:glow rad="1270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OF THE PSALMS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1CEBDD-B89D-4AAA-A346-B5DF81D13D84}"/>
              </a:ext>
            </a:extLst>
          </p:cNvPr>
          <p:cNvSpPr txBox="1"/>
          <p:nvPr/>
        </p:nvSpPr>
        <p:spPr>
          <a:xfrm>
            <a:off x="1143000" y="877165"/>
            <a:ext cx="6858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250" b="1" cap="small" dirty="0">
              <a:solidFill>
                <a:srgbClr val="FFFFFF"/>
              </a:solidFill>
              <a:effectLst>
                <a:glow rad="127000">
                  <a:srgbClr val="0070C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ijaya" panose="02020604020202020204" pitchFamily="18" charset="0"/>
              <a:cs typeface="Vijaya" panose="02020604020202020204" pitchFamily="18" charset="0"/>
            </a:endParaRPr>
          </a:p>
          <a:p>
            <a:pPr marL="6858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romanUcPeriod" startAt="4"/>
              <a:defRPr/>
            </a:pPr>
            <a:r>
              <a:rPr lang="en-US" sz="6000" b="1" cap="small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Welcomed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Psalm 118:25-26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875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John 12:12-13</a:t>
            </a:r>
          </a:p>
        </p:txBody>
      </p:sp>
    </p:spTree>
    <p:extLst>
      <p:ext uri="{BB962C8B-B14F-4D97-AF65-F5344CB8AC3E}">
        <p14:creationId xmlns:p14="http://schemas.microsoft.com/office/powerpoint/2010/main" val="2474884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n orange flower&#10;&#10;Description automatically generated">
            <a:extLst>
              <a:ext uri="{FF2B5EF4-FFF2-40B4-BE49-F238E27FC236}">
                <a16:creationId xmlns:a16="http://schemas.microsoft.com/office/drawing/2014/main" id="{16CAA0BD-8F61-92A5-832A-E9EDF1204A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6" b="10038"/>
          <a:stretch>
            <a:fillRect/>
          </a:stretch>
        </p:blipFill>
        <p:spPr>
          <a:xfrm>
            <a:off x="15" y="961"/>
            <a:ext cx="9143985" cy="51425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B933D67-2D79-419E-8700-0C4EFFD1A8F8}"/>
              </a:ext>
            </a:extLst>
          </p:cNvPr>
          <p:cNvSpPr txBox="1"/>
          <p:nvPr/>
        </p:nvSpPr>
        <p:spPr>
          <a:xfrm>
            <a:off x="0" y="3"/>
            <a:ext cx="9144000" cy="1188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125" b="1" dirty="0">
                <a:solidFill>
                  <a:srgbClr val="0070C0"/>
                </a:solidFill>
                <a:effectLst>
                  <a:glow rad="1270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OF THE PSALMS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1CEBDD-B89D-4AAA-A346-B5DF81D13D84}"/>
              </a:ext>
            </a:extLst>
          </p:cNvPr>
          <p:cNvSpPr txBox="1"/>
          <p:nvPr/>
        </p:nvSpPr>
        <p:spPr>
          <a:xfrm>
            <a:off x="1143000" y="877165"/>
            <a:ext cx="68580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250" b="1" cap="small" dirty="0">
              <a:solidFill>
                <a:srgbClr val="FFFFFF"/>
              </a:solidFill>
              <a:effectLst>
                <a:glow rad="127000">
                  <a:srgbClr val="0070C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ijaya" panose="02020604020202020204" pitchFamily="18" charset="0"/>
              <a:cs typeface="Vijaya" panose="02020604020202020204" pitchFamily="18" charset="0"/>
            </a:endParaRPr>
          </a:p>
          <a:p>
            <a:pPr marL="6858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romanUcPeriod" startAt="5"/>
              <a:defRPr/>
            </a:pPr>
            <a:r>
              <a:rPr lang="en-US" sz="6000" b="1" cap="small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Prosecuted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500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Psalm 2:1-2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500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Acts 4:23-28</a:t>
            </a:r>
          </a:p>
        </p:txBody>
      </p:sp>
    </p:spTree>
    <p:extLst>
      <p:ext uri="{BB962C8B-B14F-4D97-AF65-F5344CB8AC3E}">
        <p14:creationId xmlns:p14="http://schemas.microsoft.com/office/powerpoint/2010/main" val="1241416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n orange flower&#10;&#10;Description automatically generated">
            <a:extLst>
              <a:ext uri="{FF2B5EF4-FFF2-40B4-BE49-F238E27FC236}">
                <a16:creationId xmlns:a16="http://schemas.microsoft.com/office/drawing/2014/main" id="{2D62E0E6-1864-E502-F38E-08B517DDA5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6" b="10038"/>
          <a:stretch>
            <a:fillRect/>
          </a:stretch>
        </p:blipFill>
        <p:spPr>
          <a:xfrm>
            <a:off x="15" y="961"/>
            <a:ext cx="9143985" cy="514253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1CEBDD-B89D-4AAA-A346-B5DF81D13D84}"/>
              </a:ext>
            </a:extLst>
          </p:cNvPr>
          <p:cNvSpPr txBox="1"/>
          <p:nvPr/>
        </p:nvSpPr>
        <p:spPr>
          <a:xfrm>
            <a:off x="1143000" y="877163"/>
            <a:ext cx="68580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250" b="1" cap="small" dirty="0">
              <a:solidFill>
                <a:srgbClr val="FFFFFF"/>
              </a:solidFill>
              <a:effectLst>
                <a:glow rad="127000">
                  <a:srgbClr val="0070C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ijaya" panose="02020604020202020204" pitchFamily="18" charset="0"/>
              <a:cs typeface="Vijaya" panose="02020604020202020204" pitchFamily="18" charset="0"/>
            </a:endParaRPr>
          </a:p>
          <a:p>
            <a:pPr marL="6858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romanUcPeriod" startAt="6"/>
              <a:defRPr/>
            </a:pPr>
            <a:r>
              <a:rPr lang="en-US" sz="6000" b="1" cap="small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Crucified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500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Psalm 22:16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500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John 20:27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EB8C36-A5C4-9E89-D1BA-C308A7FD604C}"/>
              </a:ext>
            </a:extLst>
          </p:cNvPr>
          <p:cNvSpPr txBox="1"/>
          <p:nvPr/>
        </p:nvSpPr>
        <p:spPr>
          <a:xfrm>
            <a:off x="0" y="3"/>
            <a:ext cx="9144000" cy="1188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125" b="1" dirty="0">
                <a:solidFill>
                  <a:srgbClr val="0070C0"/>
                </a:solidFill>
                <a:effectLst>
                  <a:glow rad="1270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OF THE PSALMS</a:t>
            </a:r>
          </a:p>
        </p:txBody>
      </p:sp>
    </p:spTree>
    <p:extLst>
      <p:ext uri="{BB962C8B-B14F-4D97-AF65-F5344CB8AC3E}">
        <p14:creationId xmlns:p14="http://schemas.microsoft.com/office/powerpoint/2010/main" val="3023532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n orange flower&#10;&#10;Description automatically generated">
            <a:extLst>
              <a:ext uri="{FF2B5EF4-FFF2-40B4-BE49-F238E27FC236}">
                <a16:creationId xmlns:a16="http://schemas.microsoft.com/office/drawing/2014/main" id="{9076A231-3E71-A150-AE61-B2FC7107E0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6" b="10038"/>
          <a:stretch>
            <a:fillRect/>
          </a:stretch>
        </p:blipFill>
        <p:spPr>
          <a:xfrm>
            <a:off x="15" y="961"/>
            <a:ext cx="9143985" cy="514253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1CEBDD-B89D-4AAA-A346-B5DF81D13D84}"/>
              </a:ext>
            </a:extLst>
          </p:cNvPr>
          <p:cNvSpPr txBox="1"/>
          <p:nvPr/>
        </p:nvSpPr>
        <p:spPr>
          <a:xfrm>
            <a:off x="1143000" y="877166"/>
            <a:ext cx="6858000" cy="3439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250" b="1" cap="small" dirty="0">
              <a:solidFill>
                <a:srgbClr val="FFFFFF"/>
              </a:solidFill>
              <a:effectLst>
                <a:glow rad="127000">
                  <a:srgbClr val="0070C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ijaya" panose="02020604020202020204" pitchFamily="18" charset="0"/>
              <a:cs typeface="Vijaya" panose="02020604020202020204" pitchFamily="18" charset="0"/>
            </a:endParaRPr>
          </a:p>
          <a:p>
            <a:pPr marL="6858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romanUcPeriod" startAt="7"/>
              <a:defRPr/>
            </a:pPr>
            <a:r>
              <a:rPr lang="en-US" sz="6000" b="1" cap="small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Risen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500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Psalm 16:8-11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500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Acts 2:22-32</a:t>
            </a:r>
          </a:p>
          <a:p>
            <a:pPr marL="1371600" indent="-685800" defTabSz="6858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  <a:defRPr/>
            </a:pPr>
            <a:r>
              <a:rPr lang="en-US" sz="4500" b="1" dirty="0">
                <a:solidFill>
                  <a:srgbClr val="FFFFFF"/>
                </a:solidFill>
                <a:effectLst>
                  <a:glow rad="127000">
                    <a:srgbClr val="0070C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Acts 13:34-39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1AAFEE-1508-F12A-6858-5CD80BA72E68}"/>
              </a:ext>
            </a:extLst>
          </p:cNvPr>
          <p:cNvSpPr txBox="1"/>
          <p:nvPr/>
        </p:nvSpPr>
        <p:spPr>
          <a:xfrm>
            <a:off x="0" y="3"/>
            <a:ext cx="9144000" cy="1188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125" b="1" dirty="0">
                <a:solidFill>
                  <a:srgbClr val="0070C0"/>
                </a:solidFill>
                <a:effectLst>
                  <a:glow rad="1270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jaya" panose="02020604020202020204" pitchFamily="18" charset="0"/>
                <a:cs typeface="Vijaya" panose="02020604020202020204" pitchFamily="18" charset="0"/>
              </a:rPr>
              <a:t>CHRIST OF THE PSALMS</a:t>
            </a:r>
          </a:p>
        </p:txBody>
      </p:sp>
    </p:spTree>
    <p:extLst>
      <p:ext uri="{BB962C8B-B14F-4D97-AF65-F5344CB8AC3E}">
        <p14:creationId xmlns:p14="http://schemas.microsoft.com/office/powerpoint/2010/main" val="275870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Riesling" pitchFamily="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Riesling" pitchFamily="2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131</Words>
  <Application>Microsoft Office PowerPoint</Application>
  <PresentationFormat>On-screen Show (16:9)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Vijaya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cp:lastModifiedBy>Bryan Dockens</cp:lastModifiedBy>
  <cp:revision>26</cp:revision>
  <dcterms:created xsi:type="dcterms:W3CDTF">2008-03-16T18:22:36Z</dcterms:created>
  <dcterms:modified xsi:type="dcterms:W3CDTF">2026-03-15T22:20:01Z</dcterms:modified>
</cp:coreProperties>
</file>