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15" r:id="rId2"/>
  </p:sldMasterIdLst>
  <p:notesMasterIdLst>
    <p:notesMasterId r:id="rId10"/>
  </p:notesMasterIdLst>
  <p:sldIdLst>
    <p:sldId id="14903" r:id="rId3"/>
    <p:sldId id="14927" r:id="rId4"/>
    <p:sldId id="14928" r:id="rId5"/>
    <p:sldId id="14929" r:id="rId6"/>
    <p:sldId id="14930" r:id="rId7"/>
    <p:sldId id="14931" r:id="rId8"/>
    <p:sldId id="1493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A64A"/>
    <a:srgbClr val="C9B58A"/>
    <a:srgbClr val="F2E4C4"/>
    <a:srgbClr val="8A4F18"/>
    <a:srgbClr val="E8C77F"/>
    <a:srgbClr val="800000"/>
    <a:srgbClr val="660066"/>
    <a:srgbClr val="CC6600"/>
    <a:srgbClr val="95440D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1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1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B64F4-E7D7-46D3-90A7-FEEC4034C0D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E70CE-8525-4B1D-B070-76B9766C0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3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9/14/2026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1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0488A-4642-212F-A8A3-214ECE301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F722E0-89AB-0E19-1D2A-A1D22F379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E4D96-EDE6-1131-4C64-BD8DAA75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902A-2374-259D-CD63-693343BD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B3DEA-F847-1122-78E8-442D7F12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540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2BAE3-3167-B08D-2E31-A4B76BE16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20823A-A2C1-C1BD-BB2F-4B18AE2ED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E716D-A622-D314-F04E-CC2F7CB6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E2C1C-BD51-5021-45B7-E55743A58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FDAE0-54D7-3B43-2EBD-7A4CEBF6B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39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1CF4F-BDAB-103C-AF5B-2B7EFD6F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EE853-9DAC-9032-101E-6F21D3479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B57C0-F558-B4AB-9827-DC4E2D477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F2BDD-1938-3D65-B3E9-1E0F97919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0E53E-6B7E-7EA7-4BC2-588552B3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1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7A669-D9BD-C6BA-A83A-3623BD4F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682D0-C001-0B73-B796-EE919FBF4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D15E76-B803-1A77-BB82-081BEC3C0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55492B-E93D-B82D-3BAF-A3862F865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440F1-4947-0DE5-1A2D-F0EF4CAF1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2AA9C-A419-4F0E-7C8A-2669CEB02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5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D63FE-7A11-A075-621C-3EE39627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8920FD-F3A4-1DC1-8A88-D771BC1FC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DA331E-F76C-9D92-7F08-04A6E20C6C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261B80-4465-D03D-CFF1-9EB9ED8302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281504-790F-5B16-8401-36C5407A51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D79921-8BDB-656F-87E4-B1352155D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225E39-7621-6270-FA11-384EA181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1DB1DA-85D1-F0B3-09FB-F8CF38A7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24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E440-086E-AF1B-0ED7-4E1787E6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7483B4-F517-F1D9-E468-DBBD95F07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75BB47-582F-5074-4DCA-0EB4EE1CE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2629AE-337E-A670-4DBA-B769BE076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AF9369-F623-6231-576E-F238D20D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2A2A13-4A5E-5F51-2861-798E71609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B059A-EF83-4948-B2E6-67A6FBF55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3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00187-B68E-256D-D415-5BEB5060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9357C-1015-3678-5911-FE322E9DB6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AF708-019F-9EAD-4860-8FBBDE317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0697D-B341-C2FE-5EEC-109F92D54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950C8C-4A12-F024-6FF5-4D4863B6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57FF2-F5FB-2176-51AB-3ACC516F0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29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1AE57-EF26-5B24-BDA7-BEA397F42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B281B1-9A2B-33B0-01F3-87E1728E55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EFDE2-97E9-4372-56AB-2DFE1AA9D9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C763E-EA75-21AD-6CB8-880AB657D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80E3F-84F4-2FF5-E0B2-DA23A4F14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BCBD7-04BF-9FCD-DC8F-09EDE5FC2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9620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66B5E-4B3B-5576-8F44-4EA261E47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67B0F9-E4ED-38FC-F5F4-82DC62994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59985-EFFD-E7BA-2C86-55AB46D58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568C6-23F3-9D97-0659-55FAC7BBA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B2A07-62A1-38B0-286C-F5675C40B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61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DE93F7-61E9-36EC-BED4-2F5C013632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CC91B-7CA4-41AF-71FB-38A295202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53AC0-99F2-D624-8828-6261CCA2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2A7B0-6B27-0496-938C-86C75F4BE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5318F-8C9B-FDFB-E877-2707C5AB3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5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4" r:id="rId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BA48B-55CF-5D98-EDE1-240945668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C2235-96A1-2932-CF75-CDB938054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CBC30-60C0-539F-B16C-F7FA66152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98A4F4-A506-49DA-847A-31D4E2C0ECE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9EB4E-015A-D6A4-94E7-CD0FE5FBF1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56F0A-7426-6A9E-FD1A-99EDEEA98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45A61A-5D35-432D-A5CD-6457C3BFD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44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467DC-C908-2DEB-7932-B885FFA06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1D072-8BB8-21D4-511A-9B8418530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14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79E44-B587-4C8E-71E3-089A5F872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9E2191-2E5F-C6A0-2E81-D2E6F85D33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C20131-A12B-DCA0-98DD-228A4A3CDD8F}"/>
              </a:ext>
            </a:extLst>
          </p:cNvPr>
          <p:cNvSpPr txBox="1"/>
          <p:nvPr/>
        </p:nvSpPr>
        <p:spPr>
          <a:xfrm>
            <a:off x="0" y="1152525"/>
            <a:ext cx="74104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latin typeface="Palatino Linotype" panose="02040502050505030304" pitchFamily="18" charset="0"/>
            </a:endParaRPr>
          </a:p>
          <a:p>
            <a:r>
              <a:rPr lang="en-US" sz="4000" b="1" cap="small" dirty="0"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latin typeface="Palatino Linotype" panose="02040502050505030304" pitchFamily="18" charset="0"/>
              </a:rPr>
              <a:t>Introduction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1</a:t>
            </a:r>
            <a:r>
              <a:rPr lang="en-US" sz="3500" b="1" baseline="30000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st</a:t>
            </a: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 Timothy 1:3-11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Titus 3:9-11</a:t>
            </a:r>
          </a:p>
        </p:txBody>
      </p:sp>
    </p:spTree>
    <p:extLst>
      <p:ext uri="{BB962C8B-B14F-4D97-AF65-F5344CB8AC3E}">
        <p14:creationId xmlns:p14="http://schemas.microsoft.com/office/powerpoint/2010/main" val="4107423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44C03-DF32-8C7E-973D-5962D2B7D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094088-FACD-E5D3-A9FD-BD6840FD9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34AE73-0E1A-854A-A16B-68DEE4A23E69}"/>
              </a:ext>
            </a:extLst>
          </p:cNvPr>
          <p:cNvSpPr txBox="1"/>
          <p:nvPr/>
        </p:nvSpPr>
        <p:spPr>
          <a:xfrm>
            <a:off x="0" y="1152525"/>
            <a:ext cx="741045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Gauging Earth’s Age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Genesis 5:1-32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Genesis 7:6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Genesis 11:10-26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Acts 7:2-4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Galatians 3:17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1</a:t>
            </a:r>
            <a:r>
              <a:rPr lang="en-US" sz="3500" b="1" baseline="30000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st</a:t>
            </a: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 Kings 6:1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C9B58A"/>
              </a:solidFill>
              <a:effectLst>
                <a:glow rad="3810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7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E315A-AE7A-8C56-F2FF-05CFB9D88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62B56C-4A0E-EA98-0A6C-339730F98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ECDE9C-E160-5F4D-5DF5-79107FC7D6E4}"/>
              </a:ext>
            </a:extLst>
          </p:cNvPr>
          <p:cNvSpPr txBox="1"/>
          <p:nvPr/>
        </p:nvSpPr>
        <p:spPr>
          <a:xfrm>
            <a:off x="0" y="1152525"/>
            <a:ext cx="74104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Gauging Earth’s Age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7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1</a:t>
            </a:r>
            <a:r>
              <a:rPr kumimoji="0" lang="en-US" sz="3500" b="1" i="0" u="none" strike="noStrike" kern="1200" cap="none" spc="0" normalizeH="0" baseline="3000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st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Kings 11:42; 14:21; 15:1-2, 9-10; 22:42; 2</a:t>
            </a:r>
            <a:r>
              <a:rPr kumimoji="0" lang="en-US" sz="3500" b="1" i="0" u="none" strike="noStrike" kern="1200" cap="none" spc="0" normalizeH="0" baseline="3000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nd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Kings 8:17, 26; 11:3-4; 12:1; 14:2; 15:1-2, 32-33; 16:1-2; 18:1-2; 21:1, 19; 22:1; 23:31, 36; 2</a:t>
            </a:r>
            <a:r>
              <a:rPr kumimoji="0" lang="en-US" sz="3500" b="1" i="0" u="none" strike="noStrike" kern="1200" cap="none" spc="0" normalizeH="0" baseline="3000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nd</a:t>
            </a: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Chronicles 36:5-8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7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Jeremiah 29:10; </a:t>
            </a:r>
            <a:b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</a:b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2</a:t>
            </a:r>
            <a:r>
              <a:rPr lang="en-US" sz="3500" b="1" baseline="30000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nd</a:t>
            </a: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 Chronicles 36:22-23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C9B58A"/>
              </a:solidFill>
              <a:effectLst>
                <a:glow rad="3810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933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E79EE-AECC-9D81-CF67-8B9E6E0D1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BAA82-02B2-161E-DB6F-33EAC0651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FBF375-3410-0C2B-15B7-1F8F131AC303}"/>
              </a:ext>
            </a:extLst>
          </p:cNvPr>
          <p:cNvSpPr txBox="1"/>
          <p:nvPr/>
        </p:nvSpPr>
        <p:spPr>
          <a:xfrm>
            <a:off x="0" y="1152525"/>
            <a:ext cx="741045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Respecting Elders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Luke 3:38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Leviticus 19:32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Proverbs 16:31</a:t>
            </a:r>
          </a:p>
        </p:txBody>
      </p:sp>
    </p:spTree>
    <p:extLst>
      <p:ext uri="{BB962C8B-B14F-4D97-AF65-F5344CB8AC3E}">
        <p14:creationId xmlns:p14="http://schemas.microsoft.com/office/powerpoint/2010/main" val="21157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01D9E-CEBB-E9D1-6B0F-4BF31FB2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1EB15A-D6CE-4D1E-7154-C9882B063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44A79C-E964-1263-F070-91B49209262A}"/>
              </a:ext>
            </a:extLst>
          </p:cNvPr>
          <p:cNvSpPr txBox="1"/>
          <p:nvPr/>
        </p:nvSpPr>
        <p:spPr>
          <a:xfrm>
            <a:off x="0" y="1152525"/>
            <a:ext cx="741045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Qualifying for Priesthood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Exodus 29:9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Ezra 2:62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Psalm 110:4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Hebrews 7:1-3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Hebrews 7:11-19</a:t>
            </a:r>
          </a:p>
        </p:txBody>
      </p:sp>
    </p:spTree>
    <p:extLst>
      <p:ext uri="{BB962C8B-B14F-4D97-AF65-F5344CB8AC3E}">
        <p14:creationId xmlns:p14="http://schemas.microsoft.com/office/powerpoint/2010/main" val="267377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BA004-FC01-3B3F-1B7A-B3695FCB1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82A0433-9C16-C601-0160-D91DC94B5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964664-83FB-C79A-2AC7-A9FB3A4ECF94}"/>
              </a:ext>
            </a:extLst>
          </p:cNvPr>
          <p:cNvSpPr txBox="1"/>
          <p:nvPr/>
        </p:nvSpPr>
        <p:spPr>
          <a:xfrm>
            <a:off x="0" y="1152525"/>
            <a:ext cx="741045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E8C77F"/>
              </a:solidFill>
              <a:effectLst>
                <a:glow rad="1905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4000" b="1" i="0" u="none" strike="noStrike" kern="1200" cap="small" spc="0" normalizeH="0" baseline="0" noProof="0" dirty="0">
                <a:ln>
                  <a:noFill/>
                </a:ln>
                <a:solidFill>
                  <a:srgbClr val="D5A64A"/>
                </a:solidFill>
                <a:effectLst>
                  <a:glow rad="1905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Qualifying for Kingship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Genesis 49:10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2</a:t>
            </a:r>
            <a:r>
              <a:rPr lang="en-US" sz="3500" b="1" baseline="30000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nd</a:t>
            </a: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 Samuel 7:16-17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Matthew 1:6, 17; </a:t>
            </a:r>
            <a:b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</a:br>
            <a:r>
              <a:rPr kumimoji="0" lang="en-US" sz="3500" b="1" i="0" u="none" strike="noStrike" kern="1200" cap="none" spc="0" normalizeH="0" baseline="0" noProof="0" dirty="0">
                <a:ln>
                  <a:noFill/>
                </a:ln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Luke 3:31-32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3500" b="1" dirty="0">
                <a:solidFill>
                  <a:srgbClr val="C9B58A"/>
                </a:solidFill>
                <a:effectLst>
                  <a:glow rad="38100">
                    <a:srgbClr val="8A4F18"/>
                  </a:glow>
                </a:effectLst>
                <a:latin typeface="Palatino Linotype" panose="02040502050505030304" pitchFamily="18" charset="0"/>
              </a:rPr>
              <a:t>Romans 1:3-4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C9B58A"/>
              </a:solidFill>
              <a:effectLst>
                <a:glow rad="38100">
                  <a:srgbClr val="8A4F18"/>
                </a:glow>
              </a:effectLst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59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14840</TotalTime>
  <Words>116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Palatino Linotype</vt:lpstr>
      <vt:lpstr>5_Office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Dockens</dc:creator>
  <cp:lastModifiedBy>Bryan Dockens</cp:lastModifiedBy>
  <cp:revision>1582</cp:revision>
  <dcterms:created xsi:type="dcterms:W3CDTF">2023-05-27T00:35:32Z</dcterms:created>
  <dcterms:modified xsi:type="dcterms:W3CDTF">2026-09-14T23:30:47Z</dcterms:modified>
</cp:coreProperties>
</file>