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notesMasterIdLst>
    <p:notesMasterId r:id="rId8"/>
  </p:notesMasterIdLst>
  <p:sldIdLst>
    <p:sldId id="15026" r:id="rId2"/>
    <p:sldId id="14884" r:id="rId3"/>
    <p:sldId id="15027" r:id="rId4"/>
    <p:sldId id="15029" r:id="rId5"/>
    <p:sldId id="15030" r:id="rId6"/>
    <p:sldId id="1503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170E"/>
    <a:srgbClr val="4D472F"/>
    <a:srgbClr val="8A4F18"/>
    <a:srgbClr val="F0E0C8"/>
    <a:srgbClr val="FFF8E9"/>
    <a:srgbClr val="E8D4AD"/>
    <a:srgbClr val="FFE2A0"/>
    <a:srgbClr val="F2E4C4"/>
    <a:srgbClr val="3E3826"/>
    <a:srgbClr val="E8C7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318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44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BB64F4-E7D7-46D3-90A7-FEEC4034C0D7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7E70CE-8525-4B1D-B070-76B9766C06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332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0D04A-6EF7-4665-B131-E359AC6C5C6A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8E0A6-1D75-4B7B-8C39-611D36EF23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818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0D04A-6EF7-4665-B131-E359AC6C5C6A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9/30/2026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8E0A6-1D75-4B7B-8C39-611D36EF233F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318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20D04A-6EF7-4665-B131-E359AC6C5C6A}" type="datetimeFigureOut">
              <a:rPr lang="en-US" smtClean="0"/>
              <a:pPr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C8E0A6-1D75-4B7B-8C39-611D36EF23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646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14" r:id="rId2"/>
  </p:sldLayoutIdLst>
  <p:txStyles>
    <p:titleStyle>
      <a:lvl1pPr algn="ctr" defTabSz="914377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914377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914377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FA148-E9E8-CB32-2C8F-D02E6954F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66FF05-73AE-EBAD-D7B1-68AEB02219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091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64D00-B4DE-6044-2E14-1B6E36AA5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 preview">
            <a:extLst>
              <a:ext uri="{FF2B5EF4-FFF2-40B4-BE49-F238E27FC236}">
                <a16:creationId xmlns:a16="http://schemas.microsoft.com/office/drawing/2014/main" id="{2BDC5E73-837E-DD6D-3A17-52E3B19642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2BC4A3A-FF3B-9FBD-8328-72D028E3BA6D}"/>
              </a:ext>
            </a:extLst>
          </p:cNvPr>
          <p:cNvSpPr txBox="1"/>
          <p:nvPr/>
        </p:nvSpPr>
        <p:spPr>
          <a:xfrm>
            <a:off x="0" y="1809750"/>
            <a:ext cx="12191980" cy="2708434"/>
          </a:xfrm>
          <a:prstGeom prst="rect">
            <a:avLst/>
          </a:prstGeom>
          <a:noFill/>
          <a:effectLst>
            <a:glow rad="63500">
              <a:srgbClr val="24170E"/>
            </a:glow>
          </a:effectLst>
        </p:spPr>
        <p:txBody>
          <a:bodyPr wrap="square" rtlCol="0">
            <a:spAutoFit/>
          </a:bodyPr>
          <a:lstStyle/>
          <a:p>
            <a:pPr marL="914400" indent="-914400">
              <a:buFont typeface="+mj-lt"/>
              <a:buAutoNum type="romanUcPeriod"/>
            </a:pPr>
            <a:r>
              <a:rPr lang="en-US" sz="5000" b="1" cap="small" dirty="0">
                <a:solidFill>
                  <a:srgbClr val="F0E0C8"/>
                </a:solidFill>
                <a:effectLst>
                  <a:glow rad="1270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That Claims Distinction</a:t>
            </a:r>
          </a:p>
          <a:p>
            <a:pPr marL="1828800" indent="-914400">
              <a:buFont typeface="+mj-lt"/>
              <a:buAutoNum type="alphaUcPeriod"/>
            </a:pPr>
            <a:r>
              <a:rPr lang="en-US" sz="4000" dirty="0">
                <a:solidFill>
                  <a:srgbClr val="F0E0C8"/>
                </a:solidFill>
                <a:effectLst>
                  <a:glow rad="1270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Colossians 1:18</a:t>
            </a:r>
          </a:p>
          <a:p>
            <a:pPr marL="1828800" indent="-914400">
              <a:buFont typeface="+mj-lt"/>
              <a:buAutoNum type="alphaUcPeriod"/>
            </a:pPr>
            <a:r>
              <a:rPr lang="en-US" sz="4000" dirty="0">
                <a:solidFill>
                  <a:srgbClr val="F0E0C8"/>
                </a:solidFill>
                <a:effectLst>
                  <a:glow rad="1270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Ephesians 4:4-6</a:t>
            </a:r>
          </a:p>
          <a:p>
            <a:pPr marL="1828800" indent="-914400">
              <a:buFont typeface="+mj-lt"/>
              <a:buAutoNum type="alphaUcPeriod"/>
            </a:pPr>
            <a:r>
              <a:rPr lang="en-US" sz="4000" dirty="0">
                <a:solidFill>
                  <a:srgbClr val="F0E0C8"/>
                </a:solidFill>
                <a:effectLst>
                  <a:glow rad="1270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Matthew 16:18</a:t>
            </a:r>
          </a:p>
        </p:txBody>
      </p:sp>
    </p:spTree>
    <p:extLst>
      <p:ext uri="{BB962C8B-B14F-4D97-AF65-F5344CB8AC3E}">
        <p14:creationId xmlns:p14="http://schemas.microsoft.com/office/powerpoint/2010/main" val="2680756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2D0190-67DB-E257-8BB8-9A87AC740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 preview">
            <a:extLst>
              <a:ext uri="{FF2B5EF4-FFF2-40B4-BE49-F238E27FC236}">
                <a16:creationId xmlns:a16="http://schemas.microsoft.com/office/drawing/2014/main" id="{EEBF9431-7A6B-DEF9-9C15-81CA6CFFBC7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C5CB5A7-3F61-F31D-921D-31B5BE6F2351}"/>
              </a:ext>
            </a:extLst>
          </p:cNvPr>
          <p:cNvSpPr txBox="1"/>
          <p:nvPr/>
        </p:nvSpPr>
        <p:spPr>
          <a:xfrm>
            <a:off x="-1" y="1809750"/>
            <a:ext cx="1219198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2"/>
              <a:tabLst/>
              <a:defRPr/>
            </a:pPr>
            <a:r>
              <a:rPr kumimoji="0" lang="en-US" sz="5000" b="1" i="0" u="none" strike="noStrike" kern="1200" cap="small" spc="0" normalizeH="0" baseline="0" noProof="0" dirty="0">
                <a:ln>
                  <a:noFill/>
                </a:ln>
                <a:solidFill>
                  <a:srgbClr val="F0E0C8"/>
                </a:solidFill>
                <a:effectLst>
                  <a:glow rad="1270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That Teaches the Full Gospel Plan of Salvation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0E0C8"/>
                </a:solidFill>
                <a:effectLst>
                  <a:glow rad="635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1</a:t>
            </a:r>
            <a:r>
              <a:rPr kumimoji="0" lang="en-US" sz="4000" b="0" i="0" u="none" strike="noStrike" kern="1200" cap="none" spc="0" normalizeH="0" baseline="30000" noProof="0" dirty="0">
                <a:ln>
                  <a:noFill/>
                </a:ln>
                <a:solidFill>
                  <a:srgbClr val="F0E0C8"/>
                </a:solidFill>
                <a:effectLst>
                  <a:glow rad="635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st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0E0C8"/>
                </a:solidFill>
                <a:effectLst>
                  <a:glow rad="635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 Corinthians 15:1-5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4000" dirty="0">
                <a:solidFill>
                  <a:srgbClr val="F0E0C8"/>
                </a:solidFill>
                <a:effectLst>
                  <a:glow rad="635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Acts 2:36-47</a:t>
            </a:r>
          </a:p>
          <a:p>
            <a:pPr marL="2743200" lvl="2" indent="-914400">
              <a:buFont typeface="+mj-lt"/>
              <a:buAutoNum type="arabicPeriod"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0E0C8"/>
                </a:solidFill>
                <a:effectLst>
                  <a:glow rad="635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Romans 10:17</a:t>
            </a:r>
          </a:p>
          <a:p>
            <a:pPr marL="2743200" lvl="2" indent="-914400">
              <a:buFont typeface="+mj-lt"/>
              <a:buAutoNum type="arabicPeriod"/>
            </a:pPr>
            <a:r>
              <a:rPr lang="en-US" sz="3000" dirty="0">
                <a:solidFill>
                  <a:srgbClr val="F0E0C8"/>
                </a:solidFill>
                <a:effectLst>
                  <a:glow rad="635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Romans 10:9-10</a:t>
            </a:r>
          </a:p>
          <a:p>
            <a:pPr marL="2743200" lvl="2" indent="-914400">
              <a:buFont typeface="+mj-lt"/>
              <a:buAutoNum type="arabicPeriod"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0E0C8"/>
                </a:solidFill>
                <a:effectLst>
                  <a:glow rad="635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Romans 2:4</a:t>
            </a:r>
          </a:p>
          <a:p>
            <a:pPr marL="2743200" lvl="2" indent="-914400">
              <a:buFont typeface="+mj-lt"/>
              <a:buAutoNum type="arabicPeriod"/>
            </a:pPr>
            <a:r>
              <a:rPr lang="en-US" sz="3000" dirty="0">
                <a:solidFill>
                  <a:srgbClr val="F0E0C8"/>
                </a:solidFill>
                <a:effectLst>
                  <a:glow rad="635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Romans 6:3-6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F0E0C8"/>
              </a:solidFill>
              <a:effectLst>
                <a:glow rad="63500">
                  <a:srgbClr val="24170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askerville Old Face" panose="020206020805050203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9960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6B0A1-8E28-7C64-234B-BA10909DB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 preview">
            <a:extLst>
              <a:ext uri="{FF2B5EF4-FFF2-40B4-BE49-F238E27FC236}">
                <a16:creationId xmlns:a16="http://schemas.microsoft.com/office/drawing/2014/main" id="{8CE0FFB2-8DE4-2EB4-D976-2D68F0621CA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A35CB28-08AC-07D0-7675-630D1A472CA1}"/>
              </a:ext>
            </a:extLst>
          </p:cNvPr>
          <p:cNvSpPr txBox="1"/>
          <p:nvPr/>
        </p:nvSpPr>
        <p:spPr>
          <a:xfrm>
            <a:off x="-1" y="1809750"/>
            <a:ext cx="1219198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3"/>
              <a:tabLst/>
              <a:defRPr/>
            </a:pPr>
            <a:r>
              <a:rPr kumimoji="0" lang="en-US" sz="5000" b="1" i="0" u="none" strike="noStrike" kern="1200" cap="small" spc="0" normalizeH="0" baseline="0" noProof="0" dirty="0">
                <a:ln>
                  <a:noFill/>
                </a:ln>
                <a:solidFill>
                  <a:srgbClr val="F0E0C8"/>
                </a:solidFill>
                <a:effectLst>
                  <a:glow rad="1270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That Worships like the First-Century Church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0E0C8"/>
                </a:solidFill>
                <a:effectLst>
                  <a:glow rad="635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John 4:24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0E0C8"/>
                </a:solidFill>
                <a:effectLst>
                  <a:glow rad="635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Acts 2:42</a:t>
            </a:r>
          </a:p>
          <a:p>
            <a:pPr marL="2743200" marR="0" lvl="2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0E0C8"/>
                </a:solidFill>
                <a:effectLst>
                  <a:glow rad="635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1</a:t>
            </a:r>
            <a:r>
              <a:rPr kumimoji="0" lang="en-US" sz="3000" b="0" i="0" u="none" strike="noStrike" kern="1200" cap="none" spc="0" normalizeH="0" baseline="30000" noProof="0" dirty="0">
                <a:ln>
                  <a:noFill/>
                </a:ln>
                <a:solidFill>
                  <a:srgbClr val="F0E0C8"/>
                </a:solidFill>
                <a:effectLst>
                  <a:glow rad="635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st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0E0C8"/>
                </a:solidFill>
                <a:effectLst>
                  <a:glow rad="635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 Timothy 4:13, 16</a:t>
            </a:r>
          </a:p>
          <a:p>
            <a:pPr marL="2743200" marR="0" lvl="2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3000" dirty="0">
                <a:solidFill>
                  <a:srgbClr val="F0E0C8"/>
                </a:solidFill>
                <a:effectLst>
                  <a:glow rad="635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Acts 20:7; 1</a:t>
            </a:r>
            <a:r>
              <a:rPr lang="en-US" sz="3000" baseline="30000" dirty="0">
                <a:solidFill>
                  <a:srgbClr val="F0E0C8"/>
                </a:solidFill>
                <a:effectLst>
                  <a:glow rad="635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st</a:t>
            </a:r>
            <a:r>
              <a:rPr lang="en-US" sz="3000" dirty="0">
                <a:solidFill>
                  <a:srgbClr val="F0E0C8"/>
                </a:solidFill>
                <a:effectLst>
                  <a:glow rad="635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 Corinthians 10:16-17</a:t>
            </a:r>
          </a:p>
          <a:p>
            <a:pPr marL="2743200" marR="0" lvl="2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0E0C8"/>
                </a:solidFill>
                <a:effectLst>
                  <a:glow rad="635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skerville Old Face" panose="02020602080505020303" pitchFamily="18" charset="0"/>
              </a:rPr>
              <a:t>Acts 12:5</a:t>
            </a:r>
          </a:p>
          <a:p>
            <a:pPr marL="2743200" marR="0" lvl="2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3000" dirty="0">
                <a:solidFill>
                  <a:srgbClr val="F0E0C8"/>
                </a:solidFill>
                <a:effectLst>
                  <a:glow rad="635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Colossians 3:16</a:t>
            </a:r>
          </a:p>
          <a:p>
            <a:pPr marL="2743200" marR="0" lvl="2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0E0C8"/>
                </a:solidFill>
                <a:effectLst>
                  <a:glow rad="635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skerville Old Face" panose="02020602080505020303" pitchFamily="18" charset="0"/>
              </a:rPr>
              <a:t>1</a:t>
            </a:r>
            <a:r>
              <a:rPr kumimoji="0" lang="en-US" sz="3000" b="0" i="0" u="none" strike="noStrike" kern="1200" cap="none" spc="0" normalizeH="0" baseline="30000" noProof="0" dirty="0">
                <a:ln>
                  <a:noFill/>
                </a:ln>
                <a:solidFill>
                  <a:srgbClr val="F0E0C8"/>
                </a:solidFill>
                <a:effectLst>
                  <a:glow rad="635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skerville Old Face" panose="02020602080505020303" pitchFamily="18" charset="0"/>
              </a:rPr>
              <a:t>st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0E0C8"/>
                </a:solidFill>
                <a:effectLst>
                  <a:glow rad="635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skerville Old Face" panose="02020602080505020303" pitchFamily="18" charset="0"/>
              </a:rPr>
              <a:t> Corinthians 16:1-2</a:t>
            </a:r>
          </a:p>
        </p:txBody>
      </p:sp>
    </p:spTree>
    <p:extLst>
      <p:ext uri="{BB962C8B-B14F-4D97-AF65-F5344CB8AC3E}">
        <p14:creationId xmlns:p14="http://schemas.microsoft.com/office/powerpoint/2010/main" val="2740943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7B34F-E516-7C56-E932-C40ED716E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 preview">
            <a:extLst>
              <a:ext uri="{FF2B5EF4-FFF2-40B4-BE49-F238E27FC236}">
                <a16:creationId xmlns:a16="http://schemas.microsoft.com/office/drawing/2014/main" id="{350E1E34-347F-F7E5-279E-C20898BF18B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E4546EB-4CD0-60A3-D0A4-8AEBC9D17C00}"/>
              </a:ext>
            </a:extLst>
          </p:cNvPr>
          <p:cNvSpPr txBox="1"/>
          <p:nvPr/>
        </p:nvSpPr>
        <p:spPr>
          <a:xfrm>
            <a:off x="-1" y="1809750"/>
            <a:ext cx="1219198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4"/>
              <a:tabLst/>
              <a:defRPr/>
            </a:pPr>
            <a:r>
              <a:rPr kumimoji="0" lang="en-US" sz="5000" b="1" i="0" u="none" strike="noStrike" kern="1200" cap="small" spc="0" normalizeH="0" baseline="0" noProof="0" dirty="0">
                <a:ln>
                  <a:noFill/>
                </a:ln>
                <a:solidFill>
                  <a:srgbClr val="F0E0C8"/>
                </a:solidFill>
                <a:effectLst>
                  <a:glow rad="1270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That Is Governed Biblically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0E0C8"/>
                </a:solidFill>
                <a:effectLst>
                  <a:glow rad="635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Ephesians 1:22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4000" dirty="0">
                <a:solidFill>
                  <a:srgbClr val="F0E0C8"/>
                </a:solidFill>
                <a:effectLst>
                  <a:glow rad="635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Ephesians 2:19-22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0E0C8"/>
              </a:solidFill>
              <a:effectLst>
                <a:glow rad="63500">
                  <a:srgbClr val="24170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Baskerville Old Face" panose="02020602080505020303" pitchFamily="18" charset="0"/>
              <a:ea typeface="+mn-ea"/>
              <a:cs typeface="+mn-cs"/>
            </a:endParaRP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0E0C8"/>
                </a:solidFill>
                <a:effectLst>
                  <a:glow rad="635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Titus 1:5-9</a:t>
            </a:r>
          </a:p>
          <a:p>
            <a:pPr marL="2743200" marR="0" lvl="2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0E0C8"/>
                </a:solidFill>
                <a:effectLst>
                  <a:glow rad="635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Acts 14:23</a:t>
            </a:r>
          </a:p>
          <a:p>
            <a:pPr marL="2743200" marR="0" lvl="2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3000" dirty="0">
                <a:solidFill>
                  <a:srgbClr val="F0E0C8"/>
                </a:solidFill>
                <a:effectLst>
                  <a:glow rad="635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Acts 20:17, 28</a:t>
            </a:r>
          </a:p>
          <a:p>
            <a:pPr marL="1828800" indent="-914400">
              <a:buFont typeface="+mj-lt"/>
              <a:buAutoNum type="alphaUcPeriod"/>
            </a:pPr>
            <a:r>
              <a:rPr lang="en-US" sz="4000" dirty="0">
                <a:solidFill>
                  <a:srgbClr val="F0E0C8"/>
                </a:solidFill>
                <a:effectLst>
                  <a:glow rad="635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Philippians 1:1</a:t>
            </a:r>
          </a:p>
        </p:txBody>
      </p:sp>
    </p:spTree>
    <p:extLst>
      <p:ext uri="{BB962C8B-B14F-4D97-AF65-F5344CB8AC3E}">
        <p14:creationId xmlns:p14="http://schemas.microsoft.com/office/powerpoint/2010/main" val="2420236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314208-7EA1-8095-B7BF-E9C0AFAA3E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 preview">
            <a:extLst>
              <a:ext uri="{FF2B5EF4-FFF2-40B4-BE49-F238E27FC236}">
                <a16:creationId xmlns:a16="http://schemas.microsoft.com/office/drawing/2014/main" id="{41C11225-6A74-6883-847D-AFADB33D3D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A871877-6FFD-67E7-084D-97CB11FE3FD7}"/>
              </a:ext>
            </a:extLst>
          </p:cNvPr>
          <p:cNvSpPr txBox="1"/>
          <p:nvPr/>
        </p:nvSpPr>
        <p:spPr>
          <a:xfrm>
            <a:off x="-1" y="1809750"/>
            <a:ext cx="1219198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romanUcPeriod" startAt="5"/>
              <a:tabLst/>
              <a:defRPr/>
            </a:pPr>
            <a:r>
              <a:rPr kumimoji="0" lang="en-US" sz="5000" b="1" i="0" u="none" strike="noStrike" kern="1200" cap="small" spc="0" normalizeH="0" baseline="0" noProof="0" dirty="0">
                <a:ln>
                  <a:noFill/>
                </a:ln>
                <a:solidFill>
                  <a:srgbClr val="F0E0C8"/>
                </a:solidFill>
                <a:effectLst>
                  <a:glow rad="1270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That Pursues Holiness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0E0C8"/>
                </a:solidFill>
                <a:effectLst>
                  <a:glow rad="635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1</a:t>
            </a:r>
            <a:r>
              <a:rPr kumimoji="0" lang="en-US" sz="4000" b="0" i="0" u="none" strike="noStrike" kern="1200" cap="none" spc="0" normalizeH="0" baseline="30000" noProof="0" dirty="0">
                <a:ln>
                  <a:noFill/>
                </a:ln>
                <a:solidFill>
                  <a:srgbClr val="F0E0C8"/>
                </a:solidFill>
                <a:effectLst>
                  <a:glow rad="635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st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0E0C8"/>
                </a:solidFill>
                <a:effectLst>
                  <a:glow rad="635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 Thessalonians 4:7</a:t>
            </a:r>
          </a:p>
          <a:p>
            <a:pPr marL="27432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3000" dirty="0">
                <a:solidFill>
                  <a:srgbClr val="F0E0C8"/>
                </a:solidFill>
                <a:effectLst>
                  <a:glow rad="635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Galatians 5:19-26</a:t>
            </a:r>
          </a:p>
          <a:p>
            <a:pPr marL="27432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0E0C8"/>
                </a:solidFill>
                <a:effectLst>
                  <a:glow rad="635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Ephesians 5:8-14</a:t>
            </a:r>
          </a:p>
          <a:p>
            <a:pPr marL="18288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 startAt="2"/>
              <a:tabLst/>
              <a:defRPr/>
            </a:pPr>
            <a:r>
              <a:rPr lang="en-US" sz="4000" dirty="0">
                <a:solidFill>
                  <a:srgbClr val="F0E0C8"/>
                </a:solidFill>
                <a:effectLst>
                  <a:glow rad="635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James 5:19-20</a:t>
            </a:r>
          </a:p>
          <a:p>
            <a:pPr marL="27432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0E0C8"/>
                </a:solidFill>
                <a:effectLst>
                  <a:glow rad="635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James 5:16</a:t>
            </a:r>
          </a:p>
          <a:p>
            <a:pPr marL="27432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3000" dirty="0">
                <a:solidFill>
                  <a:srgbClr val="F0E0C8"/>
                </a:solidFill>
                <a:effectLst>
                  <a:glow rad="635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1</a:t>
            </a:r>
            <a:r>
              <a:rPr lang="en-US" sz="3000" baseline="30000" dirty="0">
                <a:solidFill>
                  <a:srgbClr val="F0E0C8"/>
                </a:solidFill>
                <a:effectLst>
                  <a:glow rad="635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st</a:t>
            </a:r>
            <a:r>
              <a:rPr lang="en-US" sz="3000" dirty="0">
                <a:solidFill>
                  <a:srgbClr val="F0E0C8"/>
                </a:solidFill>
                <a:effectLst>
                  <a:glow rad="635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 Corinthians 5:11</a:t>
            </a:r>
          </a:p>
          <a:p>
            <a:pPr marL="2743200" marR="0" lvl="0" indent="-9144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0E0C8"/>
                </a:solidFill>
                <a:effectLst>
                  <a:glow rad="635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2</a:t>
            </a:r>
            <a:r>
              <a:rPr kumimoji="0" lang="en-US" sz="3000" b="0" i="0" u="none" strike="noStrike" kern="1200" cap="none" spc="0" normalizeH="0" baseline="30000" noProof="0" dirty="0">
                <a:ln>
                  <a:noFill/>
                </a:ln>
                <a:solidFill>
                  <a:srgbClr val="F0E0C8"/>
                </a:solidFill>
                <a:effectLst>
                  <a:glow rad="635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nd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F0E0C8"/>
                </a:solidFill>
                <a:effectLst>
                  <a:glow rad="63500">
                    <a:srgbClr val="24170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 Corinthians 2:6-8</a:t>
            </a:r>
          </a:p>
        </p:txBody>
      </p:sp>
    </p:spTree>
    <p:extLst>
      <p:ext uri="{BB962C8B-B14F-4D97-AF65-F5344CB8AC3E}">
        <p14:creationId xmlns:p14="http://schemas.microsoft.com/office/powerpoint/2010/main" val="3660420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15494</TotalTime>
  <Words>96</Words>
  <Application>Microsoft Office PowerPoint</Application>
  <PresentationFormat>Widescreen</PresentationFormat>
  <Paragraphs>34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Baskerville Old Face</vt:lpstr>
      <vt:lpstr>Calibri</vt:lpstr>
      <vt:lpstr>5_Office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Dockens</dc:creator>
  <cp:lastModifiedBy>Bryan Dockens</cp:lastModifiedBy>
  <cp:revision>1619</cp:revision>
  <dcterms:created xsi:type="dcterms:W3CDTF">2023-05-27T00:35:32Z</dcterms:created>
  <dcterms:modified xsi:type="dcterms:W3CDTF">2026-09-30T23:58:24Z</dcterms:modified>
</cp:coreProperties>
</file>