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1"/>
  </p:sldMasterIdLst>
  <p:notesMasterIdLst>
    <p:notesMasterId r:id="rId83"/>
  </p:notesMasterIdLst>
  <p:sldIdLst>
    <p:sldId id="15025" r:id="rId2"/>
    <p:sldId id="318" r:id="rId3"/>
    <p:sldId id="15007" r:id="rId4"/>
    <p:sldId id="15008" r:id="rId5"/>
    <p:sldId id="15009" r:id="rId6"/>
    <p:sldId id="15010" r:id="rId7"/>
    <p:sldId id="15011" r:id="rId8"/>
    <p:sldId id="15012" r:id="rId9"/>
    <p:sldId id="15013" r:id="rId10"/>
    <p:sldId id="15014" r:id="rId11"/>
    <p:sldId id="15015" r:id="rId12"/>
    <p:sldId id="15016" r:id="rId13"/>
    <p:sldId id="15017" r:id="rId14"/>
    <p:sldId id="15018" r:id="rId15"/>
    <p:sldId id="15019" r:id="rId16"/>
    <p:sldId id="15020" r:id="rId17"/>
    <p:sldId id="15021" r:id="rId18"/>
    <p:sldId id="15022" r:id="rId19"/>
    <p:sldId id="15023" r:id="rId20"/>
    <p:sldId id="14931" r:id="rId21"/>
    <p:sldId id="14932" r:id="rId22"/>
    <p:sldId id="258" r:id="rId23"/>
    <p:sldId id="259" r:id="rId24"/>
    <p:sldId id="260" r:id="rId25"/>
    <p:sldId id="261" r:id="rId26"/>
    <p:sldId id="262" r:id="rId27"/>
    <p:sldId id="14933" r:id="rId28"/>
    <p:sldId id="14934" r:id="rId29"/>
    <p:sldId id="14935" r:id="rId30"/>
    <p:sldId id="14936" r:id="rId31"/>
    <p:sldId id="14937" r:id="rId32"/>
    <p:sldId id="14938" r:id="rId33"/>
    <p:sldId id="14939" r:id="rId34"/>
    <p:sldId id="14940" r:id="rId35"/>
    <p:sldId id="14941" r:id="rId36"/>
    <p:sldId id="14942" r:id="rId37"/>
    <p:sldId id="14943" r:id="rId38"/>
    <p:sldId id="14944" r:id="rId39"/>
    <p:sldId id="14945" r:id="rId40"/>
    <p:sldId id="14946" r:id="rId41"/>
    <p:sldId id="14947" r:id="rId42"/>
    <p:sldId id="14948" r:id="rId43"/>
    <p:sldId id="14949" r:id="rId44"/>
    <p:sldId id="14950" r:id="rId45"/>
    <p:sldId id="14951" r:id="rId46"/>
    <p:sldId id="14952" r:id="rId47"/>
    <p:sldId id="14953" r:id="rId48"/>
    <p:sldId id="14954" r:id="rId49"/>
    <p:sldId id="285" r:id="rId50"/>
    <p:sldId id="286" r:id="rId51"/>
    <p:sldId id="287" r:id="rId52"/>
    <p:sldId id="14955" r:id="rId53"/>
    <p:sldId id="14956" r:id="rId54"/>
    <p:sldId id="14957" r:id="rId55"/>
    <p:sldId id="14958" r:id="rId56"/>
    <p:sldId id="14959" r:id="rId57"/>
    <p:sldId id="14960" r:id="rId58"/>
    <p:sldId id="14961" r:id="rId59"/>
    <p:sldId id="14962" r:id="rId60"/>
    <p:sldId id="14963" r:id="rId61"/>
    <p:sldId id="14964" r:id="rId62"/>
    <p:sldId id="14965" r:id="rId63"/>
    <p:sldId id="14966" r:id="rId64"/>
    <p:sldId id="14967" r:id="rId65"/>
    <p:sldId id="14968" r:id="rId66"/>
    <p:sldId id="14969" r:id="rId67"/>
    <p:sldId id="14970" r:id="rId68"/>
    <p:sldId id="304" r:id="rId69"/>
    <p:sldId id="305" r:id="rId70"/>
    <p:sldId id="306" r:id="rId71"/>
    <p:sldId id="307" r:id="rId72"/>
    <p:sldId id="308" r:id="rId73"/>
    <p:sldId id="309" r:id="rId74"/>
    <p:sldId id="310" r:id="rId75"/>
    <p:sldId id="311" r:id="rId76"/>
    <p:sldId id="312" r:id="rId77"/>
    <p:sldId id="313" r:id="rId78"/>
    <p:sldId id="314" r:id="rId79"/>
    <p:sldId id="315" r:id="rId80"/>
    <p:sldId id="316" r:id="rId81"/>
    <p:sldId id="15024" r:id="rId8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D472F"/>
    <a:srgbClr val="F2E4C4"/>
    <a:srgbClr val="3E3826"/>
    <a:srgbClr val="E8C77F"/>
    <a:srgbClr val="8A4F18"/>
    <a:srgbClr val="69644A"/>
    <a:srgbClr val="302C23"/>
    <a:srgbClr val="D5A64A"/>
    <a:srgbClr val="C9B58A"/>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8318" autoAdjust="0"/>
    <p:restoredTop sz="94660"/>
  </p:normalViewPr>
  <p:slideViewPr>
    <p:cSldViewPr snapToGrid="0">
      <p:cViewPr varScale="1">
        <p:scale>
          <a:sx n="101" d="100"/>
          <a:sy n="101" d="100"/>
        </p:scale>
        <p:origin x="144" y="2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BB64F4-E7D7-46D3-90A7-FEEC4034C0D7}"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7E70CE-8525-4B1D-B070-76B9766C06A5}" type="slidenum">
              <a:rPr lang="en-US" smtClean="0"/>
              <a:t>‹#›</a:t>
            </a:fld>
            <a:endParaRPr lang="en-US"/>
          </a:p>
        </p:txBody>
      </p:sp>
    </p:spTree>
    <p:extLst>
      <p:ext uri="{BB962C8B-B14F-4D97-AF65-F5344CB8AC3E}">
        <p14:creationId xmlns:p14="http://schemas.microsoft.com/office/powerpoint/2010/main" val="10693324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D7F9A-96FE-829D-0338-245740740A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39FBC-0FED-F272-BA47-93091E8646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2F3D01-5F96-21F0-16E9-10B80B7DBA63}"/>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FBB8331D-5CA5-80E8-E287-D2706D458169}"/>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5169685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F5A01-1B2F-926A-619E-12DB0261EF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304E38-EE84-1C36-856D-977682D322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44905-D38D-992A-931B-E2247597F004}"/>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2E3F2D94-0AFA-CC46-E624-63AB18435D02}"/>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6335092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BA9E4-4182-6B6B-8E9D-0F1F315F44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4B492A-FB2C-7273-26FD-5A571CF291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15F616-A1BD-0206-1B46-11886F0801B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B06CC3C-03D5-2B45-B2F7-F68DD81C7236}"/>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2470961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57876-8770-44D6-C3FC-AA62BCE536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39EA69-6ED1-CF26-9ED4-7866584999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4652A7-B863-5028-A67A-2F60A81A91A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E25C4D1A-EA08-D464-ABAE-41B9F7B5AC04}"/>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24649419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7228D-E417-D3E4-6666-CCB4E720B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E1B4F-D3A8-0805-A999-5817FD9F79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5C0163-E54D-BF61-7900-51278175C94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16B7471-DAB1-0834-3ED1-EF47C90643D6}"/>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8311392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F52281-727C-896D-AA91-8098AC296A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42491C-1F2E-176C-33AE-22077A36D0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26A770-F448-41C1-354E-258D7D25FC1C}"/>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D62A574-E930-DE10-7671-B06F13DB3190}"/>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4355027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529E35-A273-D200-35C0-9ACBA01A1E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E15B3D-FDEB-584D-DC98-F91BBFF821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1904D2-AD56-3E63-BFB8-F70B5912D9F2}"/>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B5AE94C-FE8F-B5D6-2EFD-8BDD1442BE68}"/>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4031785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E05E0-D7E2-CD20-5833-2AA079C7A8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E3E0DD-FDB2-A63C-E599-D2FC2FE243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57378-D6DD-CD14-8622-381042A6321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A77A6889-F533-C584-FC90-767B46090B0C}"/>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6411568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E0919-373A-B74D-6CB3-4112DC9F56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265171-5B98-B688-B98A-7D2A6C1D78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19666E-F347-FDF3-BE13-4302AD60D8E7}"/>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EAD6549-4E26-14DF-1CB9-C10A7C531A53}"/>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287183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7FEDC-F589-994E-3759-AC933E5C5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2E2627-4823-1E72-1384-9327BD7579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9A9B9C-42D6-6373-3FF0-7994A0B8107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BA7F46B-0C19-95A2-6730-A3A23E3B8A52}"/>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3933242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FB011-EBA0-62FE-3FB9-502892F19D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746940-8172-77D0-C07B-B568E3BDF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018359-5556-83EE-A94E-1648481C1BF4}"/>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70109718-3168-512A-20D1-5935A9850C71}"/>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4033105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4C4DB-CAB6-B339-0F57-BC43A930C2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4520CC-63CC-DFC7-7602-604863EA8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7770C3-0565-FCD1-746F-5AC3F55BD375}"/>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99179754-EAF3-2DFB-0431-5918F2E9CCC6}"/>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727892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74097-8B6E-DE3A-FAF7-164F6C5FB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71B808-B57F-52DB-3139-06E451ED83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F47C96-B929-F70F-DE13-7A8E681EBBEA}"/>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3C84AA3A-05D1-13B2-D377-5759FA7E4B54}"/>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433069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93263-7B9C-A777-538F-95F503693F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EEAF8-F9CE-4D8F-49AC-7C6EEBD867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41C28E-8753-57EA-F583-19E86B611400}"/>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EBB914F-6526-163A-1A3F-E25B3F4AE6B0}"/>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947409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A9CA9-7C33-6A3F-4ADA-7CB316D6E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3EB51-36B2-0A63-7233-572D38F371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1918A-60F8-6318-7E9A-D64F14EC0C0D}"/>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6360D192-DBD4-0CF4-122B-80CBDE95445A}"/>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8354328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A538A-91FB-41D7-53C5-9AF845EBC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21B5E5-32E1-0B44-0FCD-F816DF167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5515CF-5283-6530-F475-88658811323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19E22837-1B1D-7338-24FD-C37DBBBA21AA}"/>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333149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670B2-F6BD-E12A-0A6F-A6896FF0E8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6461E5-CDA1-C603-B76A-1A775E28A3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937C46-6B12-E6B8-A8B2-AF04659D9979}"/>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491204E7-E386-0341-BE49-A0A804DBE0F6}"/>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19116340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79103-8781-BFC0-35B4-320517656C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AAC610-8DBC-F03C-0D51-4922A9142EE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CFB6C-9B27-D906-A3DB-C4AA8D9294C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04CF4AA3-82F0-ECE4-6444-1C99F3C93724}"/>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4024648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Base slide. Advance to reveal each ancestor from Adam through Jesus.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 of 60: ADAM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 of 60: SETH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 of 60: ENOSH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 of 60: CAINAN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 of 60: MAHALALEL</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6 of 60: JARED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7 of 60: ENOCH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8 of 60: METHUSELAH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9 of 60: LAMECH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10 of 60: NOAH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11 of 60: SHEM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12 of 60: ARPHAXAD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13 of 60: SHELAH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14 of 60: EBER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15 of 60: PELEG</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16 of 60: REU</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17 of 60: SERUG</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18 of 60: NAHOR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19 of 60: TERAH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20 of 60: ABRAHAM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21 of 60: ISAAC</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22 of 60: JACOB</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23 of 60: JUDAH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24 of 60: PEREZ</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25 of 60: HEZRON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26 of 60: RAM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27 of 60: AMMINADAB</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28 of 60: NAHSHON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29 of 60: SALMON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30 of 60: BOAZ</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31 of 60: OBED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32 of 60: JESSE</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33 of 60: DAVID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34 of 60: SOLOMON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35 of 60: REHOBOAM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36 of 60: ABIJAH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37 of 60: ASA</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38 of 60: JEHOSHAPHAT</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39 of 60: JORAM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40 of 60: UZZIAH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41 of 60: JOTHAM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42 of 60: AHAZ</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43 of 60: HEZEKIAH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44 of 60: MANASSEH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45 of 60: AMON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46 of 60: JOSIAH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47 of 60: JECONIAH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48 of 60: SHEALTIEL</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49 of 60: ZERUBBABEL</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50 of 60: ABIUD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51 of 60: ELIAKIM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52 of 60: AZOR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53 of 60: ZADOK</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54 of 60: ACHIM</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55 of 60: ELIUD</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56 of 60: ELEAZAR</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57 of 60: MATTHAN</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58 of 60: JACOB</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59 of 60: JOSEPH</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Reveal 60 of 60: JESUS</a:t>
            </a:r>
          </a:p>
        </p:txBody>
      </p:sp>
      <p:sp>
        <p:nvSpPr>
          <p:cNvPr id="4" name="Slide Number Placeholder 3"/>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2A7F3-2659-D72A-0243-D8E40AE518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BE697-0E33-C05A-B132-61E5FAA751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41C92C-0C1B-9A54-BD17-D0F255EE3458}"/>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54C39C08-9FAF-1DB4-AA75-B714B9B3B3BE}"/>
              </a:ext>
            </a:extLst>
          </p:cNvPr>
          <p:cNvSpPr>
            <a:spLocks noGrp="1"/>
          </p:cNvSpPr>
          <p:nvPr>
            <p:ph type="sldNum"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a:ea typeface="Calibri"/>
              <a:cs typeface="Calibri"/>
            </a:endParaRPr>
          </a:p>
        </p:txBody>
      </p:sp>
    </p:spTree>
    <p:extLst>
      <p:ext uri="{BB962C8B-B14F-4D97-AF65-F5344CB8AC3E}">
        <p14:creationId xmlns:p14="http://schemas.microsoft.com/office/powerpoint/2010/main" val="681338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038798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9165741"/>
      </p:ext>
    </p:extLst>
  </p:cSld>
  <p:clrMap bg1="lt1" tx1="dk1" bg2="lt2" tx2="dk2" accent1="accent1" accent2="accent2" accent3="accent3" accent4="accent4" accent5="accent5" accent6="accent6" hlink="hlink" folHlink="folHlink"/>
  <p:sldLayoutIdLst>
    <p:sldLayoutId id="2147483728"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1.xml"/><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115C964F-D63C-D2F8-223E-F5B683BE23E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38EB87F1-4C3D-FD4A-9CDD-38624DAB4D6B}"/>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4663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3CE6EB4-BD80-C88F-9079-855953FF06F3}"/>
              </a:ext>
            </a:extLst>
          </p:cNvPr>
          <p:cNvSpPr txBox="1"/>
          <p:nvPr/>
        </p:nvSpPr>
        <p:spPr>
          <a:xfrm>
            <a:off x="0" y="0"/>
            <a:ext cx="12192000" cy="707886"/>
          </a:xfrm>
          <a:prstGeom prst="rect">
            <a:avLst/>
          </a:prstGeom>
          <a:noFill/>
        </p:spPr>
        <p:txBody>
          <a:bodyPr wrap="square" rtlCol="0">
            <a:spAutoFit/>
          </a:bodyPr>
          <a:lstStyle/>
          <a:p>
            <a:pPr algn="ctr"/>
            <a:r>
              <a:rPr lang="en-US" sz="4000" b="1" dirty="0">
                <a:solidFill>
                  <a:srgbClr val="3E3826"/>
                </a:solidFill>
                <a:latin typeface="URW Bookman Demi"/>
              </a:rPr>
              <a:t>THE GOSPEL ACCORDING TO GENEALOGY</a:t>
            </a:r>
          </a:p>
        </p:txBody>
      </p:sp>
      <p:sp>
        <p:nvSpPr>
          <p:cNvPr id="4" name="TextBox 3">
            <a:extLst>
              <a:ext uri="{FF2B5EF4-FFF2-40B4-BE49-F238E27FC236}">
                <a16:creationId xmlns:a16="http://schemas.microsoft.com/office/drawing/2014/main" id="{D9C2D3B8-A647-1A2D-3DCE-2299A976174B}"/>
              </a:ext>
            </a:extLst>
          </p:cNvPr>
          <p:cNvSpPr txBox="1"/>
          <p:nvPr/>
        </p:nvSpPr>
        <p:spPr>
          <a:xfrm>
            <a:off x="0" y="707886"/>
            <a:ext cx="12192000" cy="5632311"/>
          </a:xfrm>
          <a:prstGeom prst="rect">
            <a:avLst/>
          </a:prstGeom>
          <a:noFill/>
        </p:spPr>
        <p:txBody>
          <a:bodyPr wrap="square" rtlCol="0">
            <a:spAutoFit/>
          </a:bodyPr>
          <a:lstStyle/>
          <a:p>
            <a:endParaRPr lang="en-US" sz="3500" dirty="0">
              <a:solidFill>
                <a:srgbClr val="302C23"/>
              </a:solidFill>
              <a:latin typeface="Nimbus Roman"/>
            </a:endParaRPr>
          </a:p>
          <a:p>
            <a:pPr marL="1371600"/>
            <a:r>
              <a:rPr lang="en-US" sz="3500" b="1" cap="small" dirty="0">
                <a:solidFill>
                  <a:srgbClr val="302C23"/>
                </a:solidFill>
                <a:latin typeface="Nimbus Roman"/>
              </a:rPr>
              <a:t>Introduction</a:t>
            </a:r>
          </a:p>
          <a:p>
            <a:pPr marL="2286000" indent="-457200">
              <a:buFont typeface="+mj-lt"/>
              <a:buAutoNum type="alphaUcPeriod"/>
            </a:pPr>
            <a:r>
              <a:rPr lang="en-US" sz="3000" b="1" cap="small" dirty="0">
                <a:solidFill>
                  <a:srgbClr val="4D472F"/>
                </a:solidFill>
                <a:latin typeface="Nimbus Roman"/>
              </a:rPr>
              <a:t>Named for a Reason</a:t>
            </a:r>
          </a:p>
          <a:p>
            <a:pPr marL="2743200" indent="-457200">
              <a:buFont typeface="+mj-lt"/>
              <a:buAutoNum type="arabicPeriod"/>
            </a:pPr>
            <a:r>
              <a:rPr lang="en-US" sz="2500" dirty="0">
                <a:solidFill>
                  <a:srgbClr val="69644A"/>
                </a:solidFill>
                <a:latin typeface="Nimbus Roman"/>
              </a:rPr>
              <a:t>Genesis 3:20</a:t>
            </a:r>
          </a:p>
          <a:p>
            <a:pPr marL="2743200" indent="-457200">
              <a:buFont typeface="+mj-lt"/>
              <a:buAutoNum type="arabicPeriod"/>
            </a:pPr>
            <a:r>
              <a:rPr lang="en-US" sz="2500" dirty="0">
                <a:solidFill>
                  <a:srgbClr val="69644A"/>
                </a:solidFill>
                <a:latin typeface="Nimbus Roman"/>
              </a:rPr>
              <a:t>Genesis 4:1</a:t>
            </a:r>
          </a:p>
          <a:p>
            <a:pPr marL="2743200" indent="-457200">
              <a:buFont typeface="+mj-lt"/>
              <a:buAutoNum type="arabicPeriod"/>
            </a:pPr>
            <a:r>
              <a:rPr lang="en-US" sz="2500" dirty="0">
                <a:solidFill>
                  <a:srgbClr val="69644A"/>
                </a:solidFill>
                <a:latin typeface="Nimbus Roman"/>
              </a:rPr>
              <a:t>Exodus 2:10</a:t>
            </a:r>
          </a:p>
          <a:p>
            <a:pPr marL="2743200" indent="-457200">
              <a:buFont typeface="+mj-lt"/>
              <a:buAutoNum type="arabicPeriod"/>
            </a:pPr>
            <a:r>
              <a:rPr lang="en-US" sz="2500" dirty="0">
                <a:solidFill>
                  <a:srgbClr val="69644A"/>
                </a:solidFill>
                <a:latin typeface="Nimbus Roman"/>
              </a:rPr>
              <a:t>Exodus 2:22</a:t>
            </a:r>
          </a:p>
          <a:p>
            <a:pPr marL="2743200" indent="-457200">
              <a:buFont typeface="+mj-lt"/>
              <a:buAutoNum type="arabicPeriod"/>
            </a:pPr>
            <a:r>
              <a:rPr lang="en-US" sz="2500" dirty="0">
                <a:solidFill>
                  <a:srgbClr val="69644A"/>
                </a:solidFill>
                <a:latin typeface="Nimbus Roman"/>
              </a:rPr>
              <a:t>1</a:t>
            </a:r>
            <a:r>
              <a:rPr lang="en-US" sz="2500" baseline="30000" dirty="0">
                <a:solidFill>
                  <a:srgbClr val="69644A"/>
                </a:solidFill>
                <a:latin typeface="Nimbus Roman"/>
              </a:rPr>
              <a:t>st</a:t>
            </a:r>
            <a:r>
              <a:rPr lang="en-US" sz="2500" dirty="0">
                <a:solidFill>
                  <a:srgbClr val="69644A"/>
                </a:solidFill>
                <a:latin typeface="Nimbus Roman"/>
              </a:rPr>
              <a:t> Samuel 4:21</a:t>
            </a:r>
          </a:p>
          <a:p>
            <a:pPr marL="2286000" indent="-457200">
              <a:buFont typeface="+mj-lt"/>
              <a:buAutoNum type="alphaUcPeriod" startAt="2"/>
            </a:pPr>
            <a:r>
              <a:rPr lang="en-US" sz="3000" b="1" cap="small" dirty="0">
                <a:solidFill>
                  <a:srgbClr val="4D472F"/>
                </a:solidFill>
                <a:latin typeface="Nimbus Roman"/>
              </a:rPr>
              <a:t>Renamed for a Reason</a:t>
            </a:r>
            <a:endParaRPr lang="en-US" sz="3600" b="1" cap="small" dirty="0">
              <a:solidFill>
                <a:srgbClr val="4D472F"/>
              </a:solidFill>
              <a:latin typeface="Nimbus Roman"/>
            </a:endParaRPr>
          </a:p>
          <a:p>
            <a:pPr marL="2743200" indent="-457200">
              <a:buFont typeface="+mj-lt"/>
              <a:buAutoNum type="arabicPeriod"/>
            </a:pPr>
            <a:r>
              <a:rPr lang="en-US" sz="2500" dirty="0">
                <a:solidFill>
                  <a:srgbClr val="69644A"/>
                </a:solidFill>
                <a:latin typeface="Nimbus Roman"/>
              </a:rPr>
              <a:t>Genesis 32:28</a:t>
            </a:r>
          </a:p>
          <a:p>
            <a:pPr marL="2743200" indent="-457200">
              <a:buFont typeface="+mj-lt"/>
              <a:buAutoNum type="arabicPeriod"/>
            </a:pPr>
            <a:r>
              <a:rPr lang="en-US" sz="2500" dirty="0">
                <a:solidFill>
                  <a:srgbClr val="69644A"/>
                </a:solidFill>
                <a:latin typeface="Nimbus Roman"/>
              </a:rPr>
              <a:t>John 1:42</a:t>
            </a:r>
          </a:p>
          <a:p>
            <a:pPr marL="2743200" indent="-457200">
              <a:buFont typeface="+mj-lt"/>
              <a:buAutoNum type="arabicPeriod"/>
            </a:pPr>
            <a:r>
              <a:rPr lang="en-US" sz="2500" dirty="0">
                <a:solidFill>
                  <a:srgbClr val="69644A"/>
                </a:solidFill>
                <a:latin typeface="Nimbus Roman"/>
              </a:rPr>
              <a:t>Acts 4:36</a:t>
            </a:r>
            <a:endParaRPr lang="en-US" sz="3000" b="1" cap="small" dirty="0">
              <a:solidFill>
                <a:srgbClr val="69644A"/>
              </a:solidFill>
              <a:latin typeface="Nimbus Roman"/>
            </a:endParaRPr>
          </a:p>
          <a:p>
            <a:pPr marL="2286000" indent="-457200">
              <a:buFont typeface="+mj-lt"/>
              <a:buAutoNum type="alphaUcPeriod" startAt="3"/>
            </a:pPr>
            <a:r>
              <a:rPr lang="en-US" sz="3000" dirty="0">
                <a:solidFill>
                  <a:srgbClr val="69644A"/>
                </a:solidFill>
                <a:latin typeface="Nimbus Roman"/>
              </a:rPr>
              <a:t>Matthew 1:1-17</a:t>
            </a:r>
          </a:p>
        </p:txBody>
      </p:sp>
      <p:pic>
        <p:nvPicPr>
          <p:cNvPr id="6" name="Picture 5">
            <a:extLst>
              <a:ext uri="{FF2B5EF4-FFF2-40B4-BE49-F238E27FC236}">
                <a16:creationId xmlns:a16="http://schemas.microsoft.com/office/drawing/2014/main" id="{57D20EC2-2C34-E100-C4A6-4EE2182316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13791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1CB4DAEC-D9CC-A73D-FE06-0834D5787D3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460F5B7-C607-A4DE-26EE-05E95D856D32}"/>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C1080702-03E1-1983-35A6-561677BC653F}"/>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DA1FFCCA-4F2A-21FE-B70E-2039B43CE038}"/>
              </a:ext>
            </a:extLst>
          </p:cNvPr>
          <p:cNvSpPr txBox="1"/>
          <p:nvPr/>
        </p:nvSpPr>
        <p:spPr>
          <a:xfrm>
            <a:off x="0" y="707886"/>
            <a:ext cx="10591800"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Adam: </a:t>
            </a:r>
            <a:r>
              <a:rPr kumimoji="0" lang="en-US" sz="3500" b="1" i="0" u="none" strike="noStrike" kern="1200" spc="0" normalizeH="0" noProof="0" dirty="0">
                <a:ln>
                  <a:noFill/>
                </a:ln>
                <a:solidFill>
                  <a:srgbClr val="8A4F18"/>
                </a:solidFill>
                <a:effectLst/>
                <a:uLnTx/>
                <a:uFillTx/>
                <a:latin typeface="Nimbus Roman"/>
                <a:ea typeface="Calibri"/>
                <a:cs typeface="Calibri"/>
              </a:rPr>
              <a:t>Man</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2"/>
            <a:r>
              <a:rPr lang="en-US" sz="3000" i="1" dirty="0">
                <a:solidFill>
                  <a:srgbClr val="69644A"/>
                </a:solidFill>
                <a:latin typeface="Nimbus Roman"/>
              </a:rPr>
              <a:t>“Jehovah God formed </a:t>
            </a:r>
            <a:r>
              <a:rPr lang="en-US" sz="3000" i="1" dirty="0">
                <a:solidFill>
                  <a:srgbClr val="8A4F18"/>
                </a:solidFill>
                <a:highlight>
                  <a:srgbClr val="E8C77F"/>
                </a:highlight>
                <a:latin typeface="Nimbus Roman"/>
              </a:rPr>
              <a:t>man</a:t>
            </a:r>
            <a:r>
              <a:rPr lang="en-US" sz="3000" i="1" dirty="0">
                <a:solidFill>
                  <a:srgbClr val="69644A"/>
                </a:solidFill>
                <a:latin typeface="Nimbus Roman"/>
              </a:rPr>
              <a:t> of the dust of the ground, and breathed into his nostrils the breath of life; and </a:t>
            </a:r>
            <a:r>
              <a:rPr lang="en-US" sz="3000" i="1" dirty="0">
                <a:solidFill>
                  <a:srgbClr val="8A4F18"/>
                </a:solidFill>
                <a:highlight>
                  <a:srgbClr val="E8C77F"/>
                </a:highlight>
                <a:latin typeface="Nimbus Roman"/>
              </a:rPr>
              <a:t>man</a:t>
            </a:r>
            <a:r>
              <a:rPr lang="en-US" sz="3000" i="1" dirty="0">
                <a:solidFill>
                  <a:srgbClr val="69644A"/>
                </a:solidFill>
                <a:latin typeface="Nimbus Roman"/>
              </a:rPr>
              <a:t> became a living being.</a:t>
            </a:r>
            <a:r>
              <a:rPr lang="en-US" sz="3000" i="1" dirty="0">
                <a:solidFill>
                  <a:srgbClr val="69644A"/>
                </a:solidFill>
                <a:latin typeface="Nimbus Roman"/>
                <a:ea typeface="Calibri"/>
                <a:cs typeface="Calibri"/>
              </a:rPr>
              <a:t>”</a:t>
            </a:r>
            <a:r>
              <a:rPr lang="en-US" sz="3000" dirty="0">
                <a:solidFill>
                  <a:srgbClr val="69644A"/>
                </a:solidFill>
                <a:latin typeface="Nimbus Roman"/>
                <a:ea typeface="Calibri"/>
                <a:cs typeface="Calibri"/>
              </a:rPr>
              <a:t> (Genesis 2:17)</a:t>
            </a:r>
            <a:endParaRPr kumimoji="0" lang="en-US" sz="3000" b="0" i="0" u="none" strike="noStrike" kern="1200" cap="none" spc="0" normalizeH="0" baseline="0" noProof="0" dirty="0">
              <a:ln>
                <a:noFill/>
              </a:ln>
              <a:solidFill>
                <a:srgbClr val="69644A"/>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858DA254-90FE-B89E-72FC-D90AB181AB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27082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0C6EA91F-19FA-8751-A7CB-065786AFF40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C40898E-D009-C719-FED0-192195DE4B06}"/>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086FE17-A2EE-2A9C-121F-4C558716241D}"/>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064B9BDE-2793-28EC-A88E-AF33E90724E7}"/>
              </a:ext>
            </a:extLst>
          </p:cNvPr>
          <p:cNvSpPr txBox="1"/>
          <p:nvPr/>
        </p:nvSpPr>
        <p:spPr>
          <a:xfrm>
            <a:off x="0" y="707886"/>
            <a:ext cx="12192000" cy="30931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Adam: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Man</a:t>
            </a:r>
          </a:p>
          <a:p>
            <a:pPr marL="2743200" indent="-914400">
              <a:buFont typeface="+mj-lt"/>
              <a:buAutoNum type="romanUcPeriod"/>
            </a:pPr>
            <a:r>
              <a:rPr lang="en-US" sz="3500" b="1" cap="small" dirty="0">
                <a:solidFill>
                  <a:srgbClr val="302C23"/>
                </a:solidFill>
                <a:latin typeface="Nimbus Roman"/>
              </a:rPr>
              <a:t>Seth: </a:t>
            </a:r>
            <a:r>
              <a:rPr lang="en-US" sz="3500" b="1" dirty="0">
                <a:solidFill>
                  <a:srgbClr val="8A4F18"/>
                </a:solidFill>
                <a:latin typeface="Nimbus Roman"/>
              </a:rPr>
              <a:t>Appointed</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2"/>
            <a:r>
              <a:rPr lang="en-US" sz="3000" i="1" dirty="0">
                <a:solidFill>
                  <a:srgbClr val="69644A"/>
                </a:solidFill>
                <a:latin typeface="Nimbus Roman"/>
              </a:rPr>
              <a:t>“Adam knew his wife again, and she bore a son and named him Seth, ‘For God has </a:t>
            </a:r>
            <a:r>
              <a:rPr lang="en-US" sz="3000" i="1" dirty="0">
                <a:solidFill>
                  <a:srgbClr val="8A4F18"/>
                </a:solidFill>
                <a:highlight>
                  <a:srgbClr val="E8C77F"/>
                </a:highlight>
                <a:latin typeface="Nimbus Roman"/>
              </a:rPr>
              <a:t>appointed</a:t>
            </a:r>
            <a:r>
              <a:rPr lang="en-US" sz="3000" i="1" dirty="0">
                <a:solidFill>
                  <a:srgbClr val="69644A"/>
                </a:solidFill>
                <a:latin typeface="Nimbus Roman"/>
              </a:rPr>
              <a:t> another seed for me instead of Abel, whom Cain killed</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 (Genesis 4:25)</a:t>
            </a:r>
          </a:p>
        </p:txBody>
      </p:sp>
      <p:pic>
        <p:nvPicPr>
          <p:cNvPr id="6" name="Picture 5">
            <a:extLst>
              <a:ext uri="{FF2B5EF4-FFF2-40B4-BE49-F238E27FC236}">
                <a16:creationId xmlns:a16="http://schemas.microsoft.com/office/drawing/2014/main" id="{67ED068F-1B4A-A34F-5152-51DF11D568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6975360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B649C08A-E4F6-81ED-D985-FDA0E5D831B3}"/>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6607290-8831-6102-B163-7973B672D6C1}"/>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557504E-5260-673C-32E0-1604DE3CEEDD}"/>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FAA0A88F-E463-56CF-0374-1E4D8A47489C}"/>
              </a:ext>
            </a:extLst>
          </p:cNvPr>
          <p:cNvSpPr txBox="1"/>
          <p:nvPr/>
        </p:nvSpPr>
        <p:spPr>
          <a:xfrm>
            <a:off x="0" y="707886"/>
            <a:ext cx="10591800" cy="54784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Adam: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Man</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Seth: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Appointed</a:t>
            </a:r>
          </a:p>
          <a:p>
            <a:pPr marL="2743200" indent="-914400">
              <a:buFont typeface="+mj-lt"/>
              <a:buAutoNum type="romanUcPeriod"/>
            </a:pPr>
            <a:r>
              <a:rPr lang="en-US" sz="3500" b="1" cap="small" dirty="0">
                <a:solidFill>
                  <a:srgbClr val="302C23"/>
                </a:solidFill>
                <a:latin typeface="Nimbus Roman"/>
              </a:rPr>
              <a:t>Enosh: </a:t>
            </a:r>
            <a:r>
              <a:rPr lang="en-US" sz="3500" b="1" dirty="0">
                <a:solidFill>
                  <a:srgbClr val="8A4F18"/>
                </a:solidFill>
                <a:latin typeface="Nimbus Roman"/>
              </a:rPr>
              <a:t>Mortality</a:t>
            </a:r>
          </a:p>
          <a:p>
            <a:pPr marL="2743200" indent="-914400">
              <a:buFont typeface="+mj-lt"/>
              <a:buAutoNum type="romanUcPeriod"/>
            </a:pPr>
            <a:r>
              <a:rPr lang="en-US" sz="3500" b="1" cap="small" dirty="0">
                <a:solidFill>
                  <a:srgbClr val="302C23"/>
                </a:solidFill>
                <a:latin typeface="Nimbus Roman"/>
              </a:rPr>
              <a:t>Cainan: </a:t>
            </a:r>
            <a:r>
              <a:rPr lang="en-US" sz="3500" b="1" dirty="0">
                <a:solidFill>
                  <a:srgbClr val="8A4F18"/>
                </a:solidFill>
                <a:latin typeface="Nimbus Roman"/>
              </a:rPr>
              <a:t>Possessor/Possession</a:t>
            </a:r>
            <a:endParaRPr lang="en-US" sz="3500" b="1" cap="small" dirty="0">
              <a:solidFill>
                <a:srgbClr val="8A4F18"/>
              </a:solidFill>
              <a:latin typeface="Nimbus Roman"/>
            </a:endParaRPr>
          </a:p>
          <a:p>
            <a:pPr marL="2743200" indent="-914400">
              <a:buFont typeface="+mj-lt"/>
              <a:buAutoNum type="romanUcPeriod"/>
            </a:pPr>
            <a:r>
              <a:rPr lang="en-US" sz="3500" b="1" cap="small" dirty="0">
                <a:solidFill>
                  <a:srgbClr val="302C23"/>
                </a:solidFill>
                <a:latin typeface="Nimbus Roman"/>
              </a:rPr>
              <a:t>Mahalel: </a:t>
            </a:r>
            <a:r>
              <a:rPr lang="en-US" sz="3500" b="1" dirty="0">
                <a:solidFill>
                  <a:srgbClr val="8A4F18"/>
                </a:solidFill>
                <a:latin typeface="Nimbus Roman"/>
              </a:rPr>
              <a:t>Praise of God</a:t>
            </a:r>
            <a:endParaRPr lang="en-US" sz="3500" b="1" cap="small" dirty="0">
              <a:solidFill>
                <a:srgbClr val="8A4F18"/>
              </a:solidFill>
              <a:latin typeface="Nimbus Roman"/>
            </a:endParaRPr>
          </a:p>
          <a:p>
            <a:pPr marL="2743200" indent="-914400">
              <a:buFont typeface="+mj-lt"/>
              <a:buAutoNum type="romanUcPeriod"/>
            </a:pPr>
            <a:r>
              <a:rPr lang="en-US" sz="3500" b="1" cap="small" dirty="0">
                <a:solidFill>
                  <a:srgbClr val="302C23"/>
                </a:solidFill>
                <a:latin typeface="Nimbus Roman"/>
              </a:rPr>
              <a:t>Jared: </a:t>
            </a:r>
            <a:r>
              <a:rPr lang="en-US" sz="3500" b="1" dirty="0">
                <a:solidFill>
                  <a:srgbClr val="8A4F18"/>
                </a:solidFill>
                <a:latin typeface="Nimbus Roman"/>
              </a:rPr>
              <a:t>Descending</a:t>
            </a:r>
            <a:endParaRPr lang="en-US" sz="3500" b="1" cap="small" dirty="0">
              <a:solidFill>
                <a:srgbClr val="8A4F18"/>
              </a:solidFill>
              <a:latin typeface="Nimbus Roman"/>
            </a:endParaRPr>
          </a:p>
          <a:p>
            <a:pPr marL="2743200" indent="-914400">
              <a:buFont typeface="+mj-lt"/>
              <a:buAutoNum type="romanUcPeriod"/>
            </a:pPr>
            <a:r>
              <a:rPr lang="en-US" sz="3500" b="1" cap="small" dirty="0">
                <a:solidFill>
                  <a:srgbClr val="302C23"/>
                </a:solidFill>
                <a:latin typeface="Nimbus Roman"/>
              </a:rPr>
              <a:t>Enoch: </a:t>
            </a:r>
            <a:r>
              <a:rPr lang="en-US" sz="3500" b="1" dirty="0">
                <a:solidFill>
                  <a:srgbClr val="8A4F18"/>
                </a:solidFill>
                <a:latin typeface="Nimbus Roman"/>
              </a:rPr>
              <a:t>Dedicated</a:t>
            </a:r>
            <a:endParaRPr lang="en-US" sz="3500" b="1" cap="small" dirty="0">
              <a:solidFill>
                <a:srgbClr val="8A4F18"/>
              </a:solidFill>
              <a:latin typeface="Nimbus Roman"/>
            </a:endParaRPr>
          </a:p>
          <a:p>
            <a:pPr marL="2743200" indent="-914400">
              <a:buFont typeface="+mj-lt"/>
              <a:buAutoNum type="romanUcPeriod"/>
            </a:pPr>
            <a:r>
              <a:rPr lang="en-US" sz="3500" b="1" cap="small" dirty="0">
                <a:solidFill>
                  <a:srgbClr val="302C23"/>
                </a:solidFill>
                <a:latin typeface="Nimbus Roman"/>
              </a:rPr>
              <a:t>Methuselah: </a:t>
            </a:r>
            <a:r>
              <a:rPr lang="en-US" sz="3500" b="1" dirty="0">
                <a:solidFill>
                  <a:srgbClr val="8A4F18"/>
                </a:solidFill>
                <a:latin typeface="Nimbus Roman"/>
              </a:rPr>
              <a:t>He Dies and it Is Sent</a:t>
            </a:r>
          </a:p>
          <a:p>
            <a:pPr marL="2743200" indent="-914400">
              <a:buFont typeface="+mj-lt"/>
              <a:buAutoNum type="romanUcPeriod"/>
            </a:pPr>
            <a:r>
              <a:rPr lang="en-US" sz="3500" b="1" cap="small" dirty="0">
                <a:solidFill>
                  <a:srgbClr val="302C23"/>
                </a:solidFill>
                <a:latin typeface="Nimbus Roman"/>
              </a:rPr>
              <a:t>Lamech: </a:t>
            </a:r>
            <a:r>
              <a:rPr lang="en-US" sz="3500" b="1" dirty="0">
                <a:solidFill>
                  <a:srgbClr val="8A4F18"/>
                </a:solidFill>
                <a:latin typeface="Nimbus Roman"/>
              </a:rPr>
              <a:t>Made Low</a:t>
            </a:r>
            <a:endParaRPr lang="en-US" sz="3500" b="1" cap="small" dirty="0">
              <a:solidFill>
                <a:srgbClr val="8A4F18"/>
              </a:solidFill>
              <a:latin typeface="Nimbus Roman"/>
            </a:endParaRPr>
          </a:p>
        </p:txBody>
      </p:sp>
      <p:pic>
        <p:nvPicPr>
          <p:cNvPr id="6" name="Picture 5">
            <a:extLst>
              <a:ext uri="{FF2B5EF4-FFF2-40B4-BE49-F238E27FC236}">
                <a16:creationId xmlns:a16="http://schemas.microsoft.com/office/drawing/2014/main" id="{64797078-7C58-96A5-CEA3-7B32C258A0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875528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F646321A-16E5-A6B2-FE55-2E5769C5DDB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4F17213-27DC-5415-0A1F-F3C7EFE385EA}"/>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1F79D7D5-D150-D2A2-4FE3-B3FD920683D5}"/>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D333FD63-60D9-235F-CCA0-E0DBD7DF3FF3}"/>
              </a:ext>
            </a:extLst>
          </p:cNvPr>
          <p:cNvSpPr txBox="1"/>
          <p:nvPr/>
        </p:nvSpPr>
        <p:spPr>
          <a:xfrm>
            <a:off x="0" y="707886"/>
            <a:ext cx="10591800" cy="35548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0"/>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Noah: </a:t>
            </a:r>
            <a:r>
              <a:rPr lang="en-US" sz="3500" b="1" dirty="0">
                <a:solidFill>
                  <a:srgbClr val="8A4F18"/>
                </a:solidFill>
                <a:latin typeface="Nimbus Roman"/>
                <a:ea typeface="Calibri"/>
                <a:cs typeface="Calibri"/>
              </a:rPr>
              <a:t>Rest</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3000" i="1" dirty="0">
                <a:solidFill>
                  <a:srgbClr val="69644A"/>
                </a:solidFill>
                <a:latin typeface="Nimbus Roman"/>
              </a:rPr>
              <a:t>“He called his name Noah, saying, ‘This one will </a:t>
            </a:r>
            <a:r>
              <a:rPr lang="en-US" sz="3000" i="1" dirty="0">
                <a:solidFill>
                  <a:srgbClr val="8A4F18"/>
                </a:solidFill>
                <a:highlight>
                  <a:srgbClr val="E8C77F"/>
                </a:highlight>
                <a:latin typeface="Nimbus Roman"/>
              </a:rPr>
              <a:t>comfort</a:t>
            </a:r>
            <a:r>
              <a:rPr lang="en-US" sz="3000" i="1" dirty="0">
                <a:solidFill>
                  <a:srgbClr val="69644A"/>
                </a:solidFill>
                <a:latin typeface="Nimbus Roman"/>
              </a:rPr>
              <a:t> us concerning our work and the toil of our hands, because of the ground which Jehovah has cursed.’”</a:t>
            </a:r>
            <a:r>
              <a:rPr lang="en-US" sz="3000" dirty="0">
                <a:solidFill>
                  <a:srgbClr val="69644A"/>
                </a:solidFill>
                <a:latin typeface="Nimbus Roman"/>
              </a:rPr>
              <a:t> (Genesis 5:29)</a:t>
            </a:r>
          </a:p>
          <a:p>
            <a:pPr marL="1371600" marR="0" lvl="0" algn="l" defTabSz="914400" rtl="0" eaLnBrk="1" fontAlgn="auto" latinLnBrk="0" hangingPunct="1">
              <a:lnSpc>
                <a:spcPct val="100000"/>
              </a:lnSpc>
              <a:spcBef>
                <a:spcPts val="0"/>
              </a:spcBef>
              <a:spcAft>
                <a:spcPts val="0"/>
              </a:spcAft>
              <a:buClrTx/>
              <a:buSzTx/>
              <a:tabLst/>
              <a:defRPr/>
            </a:pP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E7F7E47A-2EBB-2B7F-8ECE-A81E0D2C2BB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352641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D91A9EA4-76E1-AF1A-6316-5AE4A30DB90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61CE577-0C55-1E6E-0E79-99C6166B25A5}"/>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C51F6470-E778-A659-5B3F-A140938E858F}"/>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484C897A-874E-23CD-C5EF-FEE1BACD9656}"/>
              </a:ext>
            </a:extLst>
          </p:cNvPr>
          <p:cNvSpPr txBox="1"/>
          <p:nvPr/>
        </p:nvSpPr>
        <p:spPr>
          <a:xfrm>
            <a:off x="0" y="707886"/>
            <a:ext cx="10582275" cy="67864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0"/>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Noah: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Rest</a:t>
            </a:r>
          </a:p>
          <a:p>
            <a:pPr marL="2743200" indent="-914400">
              <a:buFont typeface="+mj-lt"/>
              <a:buAutoNum type="romanUcPeriod" startAt="10"/>
            </a:pPr>
            <a:r>
              <a:rPr lang="en-US" sz="3500" b="1" cap="small" dirty="0">
                <a:solidFill>
                  <a:srgbClr val="302C23"/>
                </a:solidFill>
                <a:latin typeface="Nimbus Roman"/>
              </a:rPr>
              <a:t>Shem: </a:t>
            </a:r>
            <a:r>
              <a:rPr lang="en-US" sz="3500" b="1" dirty="0">
                <a:solidFill>
                  <a:srgbClr val="8A4F18"/>
                </a:solidFill>
                <a:latin typeface="Nimbus Roman"/>
              </a:rPr>
              <a:t>Renown</a:t>
            </a:r>
          </a:p>
          <a:p>
            <a:pPr marL="2743200" indent="-914400">
              <a:buFont typeface="+mj-lt"/>
              <a:buAutoNum type="romanUcPeriod" startAt="10"/>
            </a:pPr>
            <a:r>
              <a:rPr lang="en-US" sz="3500" b="1" cap="small" dirty="0">
                <a:solidFill>
                  <a:srgbClr val="302C23"/>
                </a:solidFill>
                <a:latin typeface="Nimbus Roman"/>
              </a:rPr>
              <a:t>Arphaxad: </a:t>
            </a:r>
            <a:r>
              <a:rPr lang="en-US" sz="3500" b="1" dirty="0">
                <a:solidFill>
                  <a:srgbClr val="8A4F18"/>
                </a:solidFill>
                <a:latin typeface="Nimbus Roman"/>
              </a:rPr>
              <a:t>Chaldea’s Stronghold</a:t>
            </a:r>
          </a:p>
          <a:p>
            <a:pPr marL="2743200" indent="-914400">
              <a:buFont typeface="+mj-lt"/>
              <a:buAutoNum type="romanUcPeriod" startAt="10"/>
            </a:pPr>
            <a:r>
              <a:rPr lang="en-US" sz="3500" b="1" cap="small" dirty="0">
                <a:solidFill>
                  <a:srgbClr val="302C23"/>
                </a:solidFill>
                <a:latin typeface="Nimbus Roman"/>
              </a:rPr>
              <a:t>Noah: </a:t>
            </a:r>
            <a:r>
              <a:rPr lang="en-US" sz="3500" b="1" dirty="0">
                <a:solidFill>
                  <a:srgbClr val="8A4F18"/>
                </a:solidFill>
                <a:latin typeface="Nimbus Roman"/>
              </a:rPr>
              <a:t>Rest</a:t>
            </a:r>
            <a:endParaRPr lang="en-US" sz="3500" b="1" cap="small" dirty="0">
              <a:solidFill>
                <a:srgbClr val="8A4F18"/>
              </a:solidFill>
              <a:latin typeface="Nimbus Roman"/>
            </a:endParaRPr>
          </a:p>
          <a:p>
            <a:pPr marL="2743200" indent="-914400">
              <a:buFont typeface="+mj-lt"/>
              <a:buAutoNum type="romanUcPeriod" startAt="10"/>
            </a:pPr>
            <a:r>
              <a:rPr lang="en-US" sz="3500" b="1" cap="small" dirty="0">
                <a:solidFill>
                  <a:srgbClr val="302C23"/>
                </a:solidFill>
                <a:latin typeface="Nimbus Roman"/>
              </a:rPr>
              <a:t>Shelah: </a:t>
            </a:r>
            <a:r>
              <a:rPr lang="en-US" sz="3500" b="1" dirty="0">
                <a:solidFill>
                  <a:srgbClr val="8A4F18"/>
                </a:solidFill>
                <a:latin typeface="Nimbus Roman"/>
              </a:rPr>
              <a:t>To Break</a:t>
            </a:r>
          </a:p>
          <a:p>
            <a:pPr marL="2743200" indent="-914400">
              <a:buFont typeface="+mj-lt"/>
              <a:buAutoNum type="romanUcPeriod" startAt="10"/>
            </a:pPr>
            <a:r>
              <a:rPr lang="en-US" sz="3500" b="1" cap="small" dirty="0">
                <a:solidFill>
                  <a:srgbClr val="302C23"/>
                </a:solidFill>
                <a:latin typeface="Nimbus Roman"/>
              </a:rPr>
              <a:t>Eber: </a:t>
            </a:r>
            <a:r>
              <a:rPr lang="en-US" sz="3500" b="1" dirty="0">
                <a:solidFill>
                  <a:srgbClr val="8A4F18"/>
                </a:solidFill>
                <a:latin typeface="Nimbus Roman"/>
              </a:rPr>
              <a:t>Beyond</a:t>
            </a:r>
          </a:p>
          <a:p>
            <a:pPr marL="2743200" indent="-914400">
              <a:buFont typeface="+mj-lt"/>
              <a:buAutoNum type="romanUcPeriod" startAt="10"/>
            </a:pPr>
            <a:r>
              <a:rPr lang="en-US" sz="3500" b="1" cap="small" dirty="0">
                <a:solidFill>
                  <a:srgbClr val="302C23"/>
                </a:solidFill>
                <a:latin typeface="Nimbus Roman"/>
              </a:rPr>
              <a:t>Peleg: </a:t>
            </a:r>
            <a:r>
              <a:rPr lang="en-US" sz="3500" b="1" dirty="0">
                <a:solidFill>
                  <a:srgbClr val="8A4F18"/>
                </a:solidFill>
                <a:latin typeface="Nimbus Roman"/>
              </a:rPr>
              <a:t>Division</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3000" i="1" dirty="0">
                <a:solidFill>
                  <a:srgbClr val="69644A"/>
                </a:solidFill>
                <a:latin typeface="Nimbus Roman"/>
              </a:rPr>
              <a:t>“To Eber were born two sons: the name of one was Peleg, for in his days the earth was </a:t>
            </a:r>
            <a:r>
              <a:rPr lang="en-US" sz="3000" i="1" dirty="0">
                <a:solidFill>
                  <a:srgbClr val="8A4F18"/>
                </a:solidFill>
                <a:highlight>
                  <a:srgbClr val="E8C77F"/>
                </a:highlight>
                <a:latin typeface="Nimbus Roman"/>
              </a:rPr>
              <a:t>divided</a:t>
            </a:r>
            <a:r>
              <a:rPr lang="en-US" sz="3000" i="1" dirty="0">
                <a:solidFill>
                  <a:srgbClr val="69644A"/>
                </a:solidFill>
                <a:latin typeface="Nimbus Roman"/>
              </a:rPr>
              <a:t>; and his brother's name was Joktan</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 (Genesis 10:25)</a:t>
            </a:r>
          </a:p>
          <a:p>
            <a:pPr marL="137160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A18439DA-6B42-CD12-F30C-2D95320EC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68977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C89B8BD6-F935-A7BF-383A-70B583C11E5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614F7F9-498B-DC25-25E1-97F9C22CC904}"/>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38B4E7E-A954-2576-BE4B-5717B53AB298}"/>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985D9A4A-1B36-A727-168D-2EEC3A574324}"/>
              </a:ext>
            </a:extLst>
          </p:cNvPr>
          <p:cNvSpPr txBox="1"/>
          <p:nvPr/>
        </p:nvSpPr>
        <p:spPr>
          <a:xfrm>
            <a:off x="0" y="707886"/>
            <a:ext cx="10582275" cy="52475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7"/>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Reu: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Friend</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7"/>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Serug: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Branch</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7"/>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Nahor: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Breathing Hard</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7"/>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Terah: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Wanderer</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17"/>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Abraham: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Father of a Multitude</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3000" i="1" dirty="0">
                <a:solidFill>
                  <a:srgbClr val="69644A"/>
                </a:solidFill>
                <a:latin typeface="Nimbus Roman"/>
              </a:rPr>
              <a:t>“No longer shall your name be called Abram, but your name shall be Abraham; for I have made you a </a:t>
            </a:r>
            <a:r>
              <a:rPr lang="en-US" sz="3000" i="1" dirty="0">
                <a:solidFill>
                  <a:srgbClr val="8A4F18"/>
                </a:solidFill>
                <a:highlight>
                  <a:srgbClr val="E8C77F"/>
                </a:highlight>
                <a:latin typeface="Nimbus Roman"/>
              </a:rPr>
              <a:t>father of many nations</a:t>
            </a:r>
            <a:r>
              <a:rPr lang="en-US" sz="3000" i="1" dirty="0">
                <a:solidFill>
                  <a:srgbClr val="69644A"/>
                </a:solidFill>
                <a:latin typeface="Nimbus Roman"/>
              </a:rPr>
              <a:t>.</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 (Genesis 17:5)</a:t>
            </a:r>
          </a:p>
          <a:p>
            <a:pPr marL="137160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221375C3-127A-D1D6-50DE-ECD9ACA90F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11714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6AED2D2C-0585-D32D-9CAD-5BF7394B5FE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5A89374-9FF6-6DC9-5874-41FD3C23D13B}"/>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73DAF73-7764-C709-7F31-70A182D50226}"/>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A5E1E9ED-BFFC-7A66-2144-760440A9D66F}"/>
              </a:ext>
            </a:extLst>
          </p:cNvPr>
          <p:cNvSpPr txBox="1"/>
          <p:nvPr/>
        </p:nvSpPr>
        <p:spPr>
          <a:xfrm>
            <a:off x="0" y="707886"/>
            <a:ext cx="10582275" cy="30162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2"/>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Isaac: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Laughing</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3000" i="1" dirty="0">
                <a:solidFill>
                  <a:srgbClr val="69644A"/>
                </a:solidFill>
                <a:latin typeface="Nimbus Roman"/>
              </a:rPr>
              <a:t>“Abraham was one hundred years old when his son Isaac was born to him. And Sarah said, ‘God has made me </a:t>
            </a:r>
            <a:r>
              <a:rPr lang="en-US" sz="3000" i="1" dirty="0">
                <a:solidFill>
                  <a:srgbClr val="8A4F18"/>
                </a:solidFill>
                <a:highlight>
                  <a:srgbClr val="E8C77F"/>
                </a:highlight>
                <a:latin typeface="Nimbus Roman"/>
              </a:rPr>
              <a:t>laugh</a:t>
            </a:r>
            <a:r>
              <a:rPr lang="en-US" sz="3000" i="1" dirty="0">
                <a:solidFill>
                  <a:srgbClr val="69644A"/>
                </a:solidFill>
                <a:latin typeface="Nimbus Roman"/>
              </a:rPr>
              <a:t>, and all who hear will </a:t>
            </a:r>
            <a:r>
              <a:rPr lang="en-US" sz="3000" i="1" dirty="0">
                <a:solidFill>
                  <a:srgbClr val="8A4F18"/>
                </a:solidFill>
                <a:highlight>
                  <a:srgbClr val="E8C77F"/>
                </a:highlight>
                <a:latin typeface="Nimbus Roman"/>
              </a:rPr>
              <a:t>laugh</a:t>
            </a:r>
            <a:r>
              <a:rPr lang="en-US" sz="3000" i="1" dirty="0">
                <a:solidFill>
                  <a:srgbClr val="69644A"/>
                </a:solidFill>
                <a:latin typeface="Nimbus Roman"/>
              </a:rPr>
              <a:t> with me.’</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 (Genesis 21:5-6)</a:t>
            </a:r>
          </a:p>
        </p:txBody>
      </p:sp>
      <p:pic>
        <p:nvPicPr>
          <p:cNvPr id="6" name="Picture 5">
            <a:extLst>
              <a:ext uri="{FF2B5EF4-FFF2-40B4-BE49-F238E27FC236}">
                <a16:creationId xmlns:a16="http://schemas.microsoft.com/office/drawing/2014/main" id="{E1CAD422-59A1-1312-E068-010E7D33EC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2265031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3055DD9A-819B-D410-FD27-86D10A363B8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5ECDF14-582E-F701-016D-8798585CEBD2}"/>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FACC3318-7B56-6674-19B9-236F3E3EC6F9}"/>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04C8A194-4AE0-7A51-9954-7FF19E4AE2E0}"/>
              </a:ext>
            </a:extLst>
          </p:cNvPr>
          <p:cNvSpPr txBox="1"/>
          <p:nvPr/>
        </p:nvSpPr>
        <p:spPr>
          <a:xfrm>
            <a:off x="0" y="707886"/>
            <a:ext cx="10582275" cy="30931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2"/>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Isaac: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Laughing</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2"/>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Jacob: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Supplanter</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marR="0" lvl="3" indent="0" algn="l" defTabSz="914400" rtl="0" eaLnBrk="1" fontAlgn="auto" latinLnBrk="0" hangingPunct="1">
              <a:lnSpc>
                <a:spcPct val="100000"/>
              </a:lnSpc>
              <a:spcBef>
                <a:spcPts val="0"/>
              </a:spcBef>
              <a:spcAft>
                <a:spcPts val="0"/>
              </a:spcAft>
              <a:buClrTx/>
              <a:buSzTx/>
              <a:buFontTx/>
              <a:buNone/>
              <a:tabLst/>
              <a:defRPr/>
            </a:pP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“Afterward his brother came out, and </a:t>
            </a:r>
            <a:r>
              <a:rPr kumimoji="0" lang="en-US" sz="3000" b="0" i="1" u="none" strike="noStrike" kern="1200" cap="none" spc="0" normalizeH="0" baseline="0" noProof="0" dirty="0">
                <a:ln>
                  <a:noFill/>
                </a:ln>
                <a:solidFill>
                  <a:srgbClr val="8A4F18"/>
                </a:solidFill>
                <a:effectLst/>
                <a:highlight>
                  <a:srgbClr val="E8C77F"/>
                </a:highlight>
                <a:uLnTx/>
                <a:uFillTx/>
                <a:latin typeface="Nimbus Roman"/>
                <a:ea typeface="Calibri"/>
                <a:cs typeface="Calibri"/>
              </a:rPr>
              <a:t>his hand took hold of Esau's heel</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 so his name was called Jacob.” </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(Genesis 25:26)</a:t>
            </a:r>
          </a:p>
        </p:txBody>
      </p:sp>
      <p:pic>
        <p:nvPicPr>
          <p:cNvPr id="6" name="Picture 5">
            <a:extLst>
              <a:ext uri="{FF2B5EF4-FFF2-40B4-BE49-F238E27FC236}">
                <a16:creationId xmlns:a16="http://schemas.microsoft.com/office/drawing/2014/main" id="{716BCAA1-A23D-62A3-20BE-34272729F1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1341651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1B279198-999C-B744-42D2-E894A91C8DF5}"/>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81A21F1-FC4F-777D-4D1A-2096EB8946ED}"/>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011D833B-13E2-0342-1102-DBB5F8B546D1}"/>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BABC3506-3561-AED3-FDE4-62E71A442891}"/>
              </a:ext>
            </a:extLst>
          </p:cNvPr>
          <p:cNvSpPr txBox="1"/>
          <p:nvPr/>
        </p:nvSpPr>
        <p:spPr>
          <a:xfrm>
            <a:off x="0" y="707886"/>
            <a:ext cx="10582275" cy="36317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2"/>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Isaac: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Laughing</a:t>
            </a: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2"/>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Jacob: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Supplanter</a:t>
            </a:r>
          </a:p>
          <a:p>
            <a:pPr marL="2743200" indent="-914400">
              <a:buFont typeface="+mj-lt"/>
              <a:buAutoNum type="romanUcPeriod" startAt="22"/>
            </a:pPr>
            <a:r>
              <a:rPr lang="en-US" sz="3500" b="1" cap="small" dirty="0">
                <a:solidFill>
                  <a:srgbClr val="302C23"/>
                </a:solidFill>
                <a:latin typeface="Nimbus Roman"/>
              </a:rPr>
              <a:t>Judah: </a:t>
            </a:r>
            <a:r>
              <a:rPr lang="en-US" sz="3500" b="1" dirty="0">
                <a:solidFill>
                  <a:srgbClr val="8A4F18"/>
                </a:solidFill>
                <a:latin typeface="Nimbus Roman"/>
              </a:rPr>
              <a:t>Praise</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3000" i="1" dirty="0">
                <a:solidFill>
                  <a:srgbClr val="69644A"/>
                </a:solidFill>
                <a:latin typeface="Nimbus Roman"/>
              </a:rPr>
              <a:t>“She conceived again and bore a son, and said, ‘Now I will </a:t>
            </a:r>
            <a:r>
              <a:rPr lang="en-US" sz="3000" i="1" dirty="0">
                <a:solidFill>
                  <a:srgbClr val="8A4F18"/>
                </a:solidFill>
                <a:highlight>
                  <a:srgbClr val="E8C77F"/>
                </a:highlight>
                <a:latin typeface="Nimbus Roman"/>
              </a:rPr>
              <a:t>praise</a:t>
            </a:r>
            <a:r>
              <a:rPr lang="en-US" sz="3000" i="1" dirty="0">
                <a:solidFill>
                  <a:srgbClr val="69644A"/>
                </a:solidFill>
                <a:latin typeface="Nimbus Roman"/>
              </a:rPr>
              <a:t> Jehovah.’ Therefore she called his name Judah</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 </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(Genesis 29:35)</a:t>
            </a:r>
          </a:p>
        </p:txBody>
      </p:sp>
      <p:pic>
        <p:nvPicPr>
          <p:cNvPr id="6" name="Picture 5">
            <a:extLst>
              <a:ext uri="{FF2B5EF4-FFF2-40B4-BE49-F238E27FC236}">
                <a16:creationId xmlns:a16="http://schemas.microsoft.com/office/drawing/2014/main" id="{8781D6F1-C0A9-94B3-E96A-E4EB5FC649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pic>
        <p:nvPicPr>
          <p:cNvPr id="8" name="Picture 7">
            <a:extLst>
              <a:ext uri="{FF2B5EF4-FFF2-40B4-BE49-F238E27FC236}">
                <a16:creationId xmlns:a16="http://schemas.microsoft.com/office/drawing/2014/main" id="{46529FE5-2939-9A3E-32B3-FFEB836F54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939632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F3B45A5B-960A-2CC4-55E9-B36D84FAFC8A}"/>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09B36E9-A946-C0D0-FD0E-69C72AE6E31A}"/>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B9D11C7-071E-97A5-9FC7-C207BD2A9C9A}"/>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CDCB8984-B70E-BA69-BF4A-83A5F500D2B9}"/>
              </a:ext>
            </a:extLst>
          </p:cNvPr>
          <p:cNvSpPr txBox="1"/>
          <p:nvPr/>
        </p:nvSpPr>
        <p:spPr>
          <a:xfrm>
            <a:off x="0" y="707886"/>
            <a:ext cx="10582275" cy="6340197"/>
          </a:xfrm>
          <a:prstGeom prst="rect">
            <a:avLst/>
          </a:prstGeom>
          <a:noFill/>
        </p:spPr>
        <p:txBody>
          <a:bodyPr wrap="square" rtlCol="0">
            <a:spAutoFit/>
          </a:bodyPr>
          <a:lstStyle/>
          <a:p>
            <a:pPr marL="2743200" indent="-914400">
              <a:buFont typeface="+mj-lt"/>
              <a:buAutoNum type="romanUcPeriod" startAt="22"/>
            </a:pPr>
            <a:endParaRPr lang="en-US" sz="3500" b="1" cap="small" dirty="0">
              <a:solidFill>
                <a:srgbClr val="302C23"/>
              </a:solidFill>
              <a:latin typeface="Nimbus Roman"/>
            </a:endParaRPr>
          </a:p>
          <a:p>
            <a:pPr marL="2743200" indent="-914400">
              <a:buFont typeface="+mj-lt"/>
              <a:buAutoNum type="romanUcPeriod" startAt="25"/>
            </a:pPr>
            <a:r>
              <a:rPr lang="en-US" sz="3500" b="1" cap="small" dirty="0">
                <a:solidFill>
                  <a:srgbClr val="302C23"/>
                </a:solidFill>
                <a:latin typeface="Nimbus Roman"/>
              </a:rPr>
              <a:t>Perez: </a:t>
            </a:r>
            <a:r>
              <a:rPr lang="en-US" sz="3500" b="1" dirty="0">
                <a:solidFill>
                  <a:srgbClr val="8A4F18"/>
                </a:solidFill>
                <a:latin typeface="Nimbus Roman"/>
              </a:rPr>
              <a:t>Breach</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2800" i="1" dirty="0">
                <a:solidFill>
                  <a:srgbClr val="69644A"/>
                </a:solidFill>
                <a:latin typeface="Nimbus Roman"/>
              </a:rPr>
              <a:t>“Now it came to pass, at the time for giving birth, that behold, twins were in her womb. And so it was, when she was giving birth, that the one put out his hand; and the midwife took a scarlet thread and bound it on his hand, saying, ‘This one came out first.’ Then it happened, as he drew back his hand, that his brother came out unexpectedly; and she said, ‘How did you break through? This </a:t>
            </a:r>
            <a:r>
              <a:rPr lang="en-US" sz="2800" i="1" dirty="0">
                <a:solidFill>
                  <a:srgbClr val="8A4F18"/>
                </a:solidFill>
                <a:highlight>
                  <a:srgbClr val="E8C77F"/>
                </a:highlight>
                <a:latin typeface="Nimbus Roman"/>
              </a:rPr>
              <a:t>breach</a:t>
            </a:r>
            <a:r>
              <a:rPr lang="en-US" sz="2800" i="1" dirty="0">
                <a:solidFill>
                  <a:srgbClr val="69644A"/>
                </a:solidFill>
                <a:latin typeface="Nimbus Roman"/>
              </a:rPr>
              <a:t> be upon you!’ Therefore his name was called Perez. Afterward his brother came out who had the scarlet thread on his hand. And his name was called Zerah</a:t>
            </a:r>
            <a:r>
              <a:rPr kumimoji="0" lang="en-US" sz="2800" b="0" i="1" u="none" strike="noStrike" kern="1200" cap="none" spc="0" normalizeH="0" baseline="0" noProof="0" dirty="0">
                <a:ln>
                  <a:noFill/>
                </a:ln>
                <a:solidFill>
                  <a:srgbClr val="69644A"/>
                </a:solidFill>
                <a:effectLst/>
                <a:uLnTx/>
                <a:uFillTx/>
                <a:latin typeface="Nimbus Roman"/>
                <a:ea typeface="Calibri"/>
                <a:cs typeface="Calibri"/>
              </a:rPr>
              <a:t>.” </a:t>
            </a:r>
            <a:r>
              <a:rPr kumimoji="0" lang="en-US" sz="2800" b="0" i="0" u="none" strike="noStrike" kern="1200" cap="none" spc="0" normalizeH="0" baseline="0" noProof="0" dirty="0">
                <a:ln>
                  <a:noFill/>
                </a:ln>
                <a:solidFill>
                  <a:srgbClr val="69644A"/>
                </a:solidFill>
                <a:effectLst/>
                <a:uLnTx/>
                <a:uFillTx/>
                <a:latin typeface="Nimbus Roman"/>
                <a:ea typeface="Calibri"/>
                <a:cs typeface="Calibri"/>
              </a:rPr>
              <a:t>(Genesis 38:27-30)</a:t>
            </a:r>
          </a:p>
        </p:txBody>
      </p:sp>
      <p:pic>
        <p:nvPicPr>
          <p:cNvPr id="6" name="Picture 5">
            <a:extLst>
              <a:ext uri="{FF2B5EF4-FFF2-40B4-BE49-F238E27FC236}">
                <a16:creationId xmlns:a16="http://schemas.microsoft.com/office/drawing/2014/main" id="{46586519-62C7-1EFF-82C0-157B59A72C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1252870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48454236-DCAC-1C79-80F0-4AF1BD92DF0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6BDB00-6C2F-8386-A982-5F50A5E5F8C4}"/>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2C2C0CF1-4852-B0D7-3E0B-EE90DC1CF223}"/>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31C18886-CBF2-7FCF-4F78-13112DD4BCF8}"/>
              </a:ext>
            </a:extLst>
          </p:cNvPr>
          <p:cNvSpPr txBox="1"/>
          <p:nvPr/>
        </p:nvSpPr>
        <p:spPr>
          <a:xfrm>
            <a:off x="0" y="707886"/>
            <a:ext cx="10582275" cy="6555641"/>
          </a:xfrm>
          <a:prstGeom prst="rect">
            <a:avLst/>
          </a:prstGeom>
          <a:noFill/>
        </p:spPr>
        <p:txBody>
          <a:bodyPr wrap="square" rtlCol="0">
            <a:spAutoFit/>
          </a:bodyPr>
          <a:lstStyle/>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2"/>
              <a:tabLst/>
              <a:defRPr/>
            </a:pPr>
            <a:endParaRPr kumimoji="0" lang="en-US" sz="3500" b="1" i="0" u="none" strike="noStrike" kern="1200" cap="small"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5"/>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Perez: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Breach</a:t>
            </a:r>
          </a:p>
          <a:p>
            <a:pPr marL="2743200" indent="-914400">
              <a:buFont typeface="+mj-lt"/>
              <a:buAutoNum type="romanUcPeriod" startAt="25"/>
            </a:pPr>
            <a:r>
              <a:rPr lang="en-US" sz="3500" b="1" cap="small" dirty="0">
                <a:solidFill>
                  <a:srgbClr val="302C23"/>
                </a:solidFill>
                <a:latin typeface="Nimbus Roman"/>
              </a:rPr>
              <a:t>Hezron: </a:t>
            </a:r>
            <a:r>
              <a:rPr lang="en-US" sz="3500" b="1" dirty="0">
                <a:solidFill>
                  <a:srgbClr val="8A4F18"/>
                </a:solidFill>
                <a:latin typeface="Nimbus Roman"/>
              </a:rPr>
              <a:t>Enclosure</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Ram: </a:t>
            </a:r>
            <a:r>
              <a:rPr lang="en-US" sz="3500" b="1" dirty="0">
                <a:solidFill>
                  <a:srgbClr val="8A4F18"/>
                </a:solidFill>
                <a:latin typeface="Nimbus Roman"/>
              </a:rPr>
              <a:t>High</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Amminadab: </a:t>
            </a:r>
            <a:r>
              <a:rPr lang="en-US" sz="3500" b="1" dirty="0">
                <a:solidFill>
                  <a:srgbClr val="8A4F18"/>
                </a:solidFill>
                <a:latin typeface="Nimbus Roman"/>
              </a:rPr>
              <a:t>Family of the Prince</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Nahshon: </a:t>
            </a:r>
            <a:r>
              <a:rPr lang="en-US" sz="3500" b="1" dirty="0">
                <a:solidFill>
                  <a:srgbClr val="8A4F18"/>
                </a:solidFill>
                <a:latin typeface="Nimbus Roman"/>
              </a:rPr>
              <a:t>Serpent</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Salmon: </a:t>
            </a:r>
            <a:r>
              <a:rPr lang="en-US" sz="3500" b="1" dirty="0">
                <a:solidFill>
                  <a:srgbClr val="8A4F18"/>
                </a:solidFill>
                <a:latin typeface="Nimbus Roman"/>
              </a:rPr>
              <a:t>Garment</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Boaz: </a:t>
            </a:r>
            <a:r>
              <a:rPr lang="en-US" sz="3500" b="1" dirty="0">
                <a:solidFill>
                  <a:srgbClr val="8A4F18"/>
                </a:solidFill>
                <a:latin typeface="Nimbus Roman"/>
              </a:rPr>
              <a:t>Eager</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Obed: </a:t>
            </a:r>
            <a:r>
              <a:rPr lang="en-US" sz="3500" b="1" dirty="0">
                <a:solidFill>
                  <a:srgbClr val="8A4F18"/>
                </a:solidFill>
                <a:latin typeface="Nimbus Roman"/>
              </a:rPr>
              <a:t>Servant</a:t>
            </a:r>
            <a:endParaRPr lang="en-US" sz="3500" b="1" cap="small" dirty="0">
              <a:solidFill>
                <a:srgbClr val="8A4F18"/>
              </a:solidFill>
              <a:latin typeface="Nimbus Roman"/>
            </a:endParaRPr>
          </a:p>
          <a:p>
            <a:pPr marL="2743200" indent="-914400">
              <a:buFont typeface="+mj-lt"/>
              <a:buAutoNum type="romanUcPeriod" startAt="25"/>
            </a:pPr>
            <a:r>
              <a:rPr lang="en-US" sz="3500" b="1" cap="small" dirty="0">
                <a:solidFill>
                  <a:srgbClr val="302C23"/>
                </a:solidFill>
                <a:latin typeface="Nimbus Roman"/>
              </a:rPr>
              <a:t>Jesse: </a:t>
            </a:r>
            <a:r>
              <a:rPr lang="en-US" sz="3500" b="1" dirty="0">
                <a:solidFill>
                  <a:srgbClr val="8A4F18"/>
                </a:solidFill>
                <a:latin typeface="Nimbus Roman"/>
              </a:rPr>
              <a:t>Gift</a:t>
            </a:r>
          </a:p>
          <a:p>
            <a:pPr marL="2743200" indent="-914400">
              <a:buFont typeface="+mj-lt"/>
              <a:buAutoNum type="romanUcPeriod" startAt="25"/>
            </a:pPr>
            <a:r>
              <a:rPr lang="en-US" sz="3500" b="1" cap="small" dirty="0">
                <a:solidFill>
                  <a:srgbClr val="302C23"/>
                </a:solidFill>
                <a:latin typeface="Nimbus Roman"/>
              </a:rPr>
              <a:t>David: </a:t>
            </a:r>
            <a:r>
              <a:rPr lang="en-US" sz="3500" b="1" dirty="0">
                <a:solidFill>
                  <a:srgbClr val="8A4F18"/>
                </a:solidFill>
                <a:latin typeface="Nimbus Roman"/>
              </a:rPr>
              <a:t>Beloved</a:t>
            </a:r>
            <a:endParaRPr lang="en-US" sz="3500" b="1" cap="small" dirty="0">
              <a:solidFill>
                <a:srgbClr val="8A4F18"/>
              </a:solidFill>
              <a:latin typeface="Nimbus Roman"/>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25"/>
              <a:tabLst/>
              <a:defRPr/>
            </a:pP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D142476D-F2D0-2E9F-F4D2-4E5FF9463B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4271575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2CBA93C0-EAED-E014-C028-DB6442A1C24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813C1F2-27A1-D016-67E8-68D9E5403864}"/>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8BA35AFD-08D0-F6FD-7B7D-757920E00C4E}"/>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A65DE926-F832-B808-82FD-8009C0CB9F33}"/>
              </a:ext>
            </a:extLst>
          </p:cNvPr>
          <p:cNvSpPr txBox="1"/>
          <p:nvPr/>
        </p:nvSpPr>
        <p:spPr>
          <a:xfrm>
            <a:off x="0" y="707886"/>
            <a:ext cx="10582275" cy="34778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35"/>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Solomon: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Peaceful</a:t>
            </a:r>
            <a:endParaRPr kumimoji="0" lang="en-US" sz="3500" b="1" i="0" u="none" strike="noStrike" kern="1200" cap="small" spc="0" normalizeH="0" baseline="0" noProof="0" dirty="0">
              <a:ln>
                <a:noFill/>
              </a:ln>
              <a:solidFill>
                <a:srgbClr val="8A4F18"/>
              </a:solidFill>
              <a:effectLst/>
              <a:uLnTx/>
              <a:uFillTx/>
              <a:latin typeface="Nimbus Roman"/>
              <a:ea typeface="Calibri"/>
              <a:cs typeface="Calibri"/>
            </a:endParaRPr>
          </a:p>
          <a:p>
            <a:pPr marL="2743200" lvl="3"/>
            <a:r>
              <a:rPr lang="en-US" sz="3000" i="1" dirty="0">
                <a:solidFill>
                  <a:srgbClr val="69644A"/>
                </a:solidFill>
                <a:latin typeface="Nimbus Roman"/>
              </a:rPr>
              <a:t>“Behold, a son shall be born to you, who shall be a man of rest; and I will give him rest from all his enemies all around. His name shall be Solomon, for I will give </a:t>
            </a:r>
            <a:r>
              <a:rPr lang="en-US" sz="3000" i="1" dirty="0">
                <a:solidFill>
                  <a:srgbClr val="8A4F18"/>
                </a:solidFill>
                <a:highlight>
                  <a:srgbClr val="E8C77F"/>
                </a:highlight>
                <a:latin typeface="Nimbus Roman"/>
              </a:rPr>
              <a:t>peace</a:t>
            </a:r>
            <a:r>
              <a:rPr lang="en-US" sz="3000" i="1" dirty="0">
                <a:solidFill>
                  <a:srgbClr val="69644A"/>
                </a:solidFill>
                <a:latin typeface="Nimbus Roman"/>
              </a:rPr>
              <a:t> and quietness to Israel in his days</a:t>
            </a:r>
            <a:r>
              <a:rPr kumimoji="0" lang="en-US" sz="3000" b="0" i="1" u="none" strike="noStrike" kern="1200" cap="none" spc="0" normalizeH="0" baseline="0" noProof="0" dirty="0">
                <a:ln>
                  <a:noFill/>
                </a:ln>
                <a:solidFill>
                  <a:srgbClr val="69644A"/>
                </a:solidFill>
                <a:effectLst/>
                <a:uLnTx/>
                <a:uFillTx/>
                <a:latin typeface="Nimbus Roman"/>
                <a:ea typeface="Calibri"/>
                <a:cs typeface="Calibri"/>
              </a:rPr>
              <a:t>.” </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(1</a:t>
            </a:r>
            <a:r>
              <a:rPr kumimoji="0" lang="en-US" sz="3000" b="0" i="0" u="none" strike="noStrike" kern="1200" cap="none" spc="0" normalizeH="0" baseline="30000" noProof="0" dirty="0">
                <a:ln>
                  <a:noFill/>
                </a:ln>
                <a:solidFill>
                  <a:srgbClr val="69644A"/>
                </a:solidFill>
                <a:effectLst/>
                <a:uLnTx/>
                <a:uFillTx/>
                <a:latin typeface="Nimbus Roman"/>
                <a:ea typeface="Calibri"/>
                <a:cs typeface="Calibri"/>
              </a:rPr>
              <a:t>st</a:t>
            </a: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 Chronicles 22:9)</a:t>
            </a:r>
          </a:p>
        </p:txBody>
      </p:sp>
      <p:pic>
        <p:nvPicPr>
          <p:cNvPr id="6" name="Picture 5">
            <a:extLst>
              <a:ext uri="{FF2B5EF4-FFF2-40B4-BE49-F238E27FC236}">
                <a16:creationId xmlns:a16="http://schemas.microsoft.com/office/drawing/2014/main" id="{5B6C7EC3-D915-EE08-50EA-84F519E889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623991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960CAC87-7DDD-E7D6-76F2-577419140D5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66990D8-EFA5-2175-6650-93431032745E}"/>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5494C8A4-3E2E-FB9A-DC2D-37D611D773B9}"/>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DB6CD815-EA38-AE52-31F7-B88AB1B597A2}"/>
              </a:ext>
            </a:extLst>
          </p:cNvPr>
          <p:cNvSpPr txBox="1"/>
          <p:nvPr/>
        </p:nvSpPr>
        <p:spPr>
          <a:xfrm>
            <a:off x="0" y="707886"/>
            <a:ext cx="10982325" cy="60170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35"/>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Solomon: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Peaceful</a:t>
            </a:r>
          </a:p>
          <a:p>
            <a:pPr marL="2743200" indent="-914400">
              <a:buFont typeface="+mj-lt"/>
              <a:buAutoNum type="romanUcPeriod" startAt="35"/>
            </a:pPr>
            <a:r>
              <a:rPr lang="en-US" sz="3500" b="1" cap="small" dirty="0">
                <a:solidFill>
                  <a:srgbClr val="302C23"/>
                </a:solidFill>
                <a:latin typeface="Nimbus Roman"/>
              </a:rPr>
              <a:t>Rehoboam: </a:t>
            </a:r>
            <a:r>
              <a:rPr lang="en-US" sz="3500" b="1" dirty="0">
                <a:solidFill>
                  <a:srgbClr val="8A4F18"/>
                </a:solidFill>
                <a:latin typeface="Nimbus Roman"/>
              </a:rPr>
              <a:t>Who Enlarges the People</a:t>
            </a:r>
          </a:p>
          <a:p>
            <a:pPr marL="2743200" indent="-914400">
              <a:buFont typeface="+mj-lt"/>
              <a:buAutoNum type="romanUcPeriod" startAt="35"/>
            </a:pPr>
            <a:r>
              <a:rPr lang="en-US" sz="3500" b="1" cap="small" dirty="0">
                <a:solidFill>
                  <a:srgbClr val="302C23"/>
                </a:solidFill>
                <a:latin typeface="Nimbus Roman"/>
              </a:rPr>
              <a:t>Abijah: </a:t>
            </a:r>
            <a:r>
              <a:rPr lang="en-US" sz="3500" b="1" dirty="0">
                <a:solidFill>
                  <a:srgbClr val="8A4F18"/>
                </a:solidFill>
                <a:latin typeface="Nimbus Roman"/>
              </a:rPr>
              <a:t>My Father Is Jehovah</a:t>
            </a:r>
          </a:p>
          <a:p>
            <a:pPr marL="2743200" indent="-914400">
              <a:buFont typeface="+mj-lt"/>
              <a:buAutoNum type="romanUcPeriod" startAt="35"/>
            </a:pPr>
            <a:r>
              <a:rPr lang="en-US" sz="3500" b="1" cap="small" dirty="0">
                <a:solidFill>
                  <a:srgbClr val="302C23"/>
                </a:solidFill>
                <a:latin typeface="Nimbus Roman"/>
              </a:rPr>
              <a:t>Asa: </a:t>
            </a:r>
            <a:r>
              <a:rPr lang="en-US" sz="3500" b="1" dirty="0">
                <a:solidFill>
                  <a:srgbClr val="8A4F18"/>
                </a:solidFill>
                <a:latin typeface="Nimbus Roman"/>
              </a:rPr>
              <a:t>Healer</a:t>
            </a:r>
          </a:p>
          <a:p>
            <a:pPr marL="2743200" indent="-914400">
              <a:buFont typeface="+mj-lt"/>
              <a:buAutoNum type="romanUcPeriod" startAt="35"/>
            </a:pPr>
            <a:r>
              <a:rPr lang="en-US" sz="3500" b="1" cap="small" dirty="0">
                <a:solidFill>
                  <a:srgbClr val="302C23"/>
                </a:solidFill>
                <a:latin typeface="Nimbus Roman"/>
              </a:rPr>
              <a:t>Jehoshaphat: </a:t>
            </a:r>
            <a:r>
              <a:rPr lang="en-US" sz="3500" b="1" dirty="0">
                <a:solidFill>
                  <a:srgbClr val="8A4F18"/>
                </a:solidFill>
                <a:latin typeface="Nimbus Roman"/>
              </a:rPr>
              <a:t>Jehovah has Judged</a:t>
            </a:r>
          </a:p>
          <a:p>
            <a:pPr marL="2743200" indent="-914400">
              <a:buFont typeface="+mj-lt"/>
              <a:buAutoNum type="romanUcPeriod" startAt="35"/>
            </a:pPr>
            <a:r>
              <a:rPr lang="en-US" sz="3500" b="1" cap="small" dirty="0">
                <a:solidFill>
                  <a:srgbClr val="302C23"/>
                </a:solidFill>
                <a:latin typeface="Nimbus Roman"/>
              </a:rPr>
              <a:t>Jehoram: </a:t>
            </a:r>
            <a:r>
              <a:rPr lang="en-US" sz="3500" b="1" dirty="0">
                <a:solidFill>
                  <a:srgbClr val="8A4F18"/>
                </a:solidFill>
                <a:latin typeface="Nimbus Roman"/>
              </a:rPr>
              <a:t>Jehovah has Exalted</a:t>
            </a:r>
          </a:p>
          <a:p>
            <a:pPr marL="2743200" indent="-914400">
              <a:buFont typeface="+mj-lt"/>
              <a:buAutoNum type="romanUcPeriod" startAt="35"/>
            </a:pPr>
            <a:r>
              <a:rPr lang="en-US" sz="3500" b="1" cap="small" dirty="0">
                <a:solidFill>
                  <a:srgbClr val="302C23"/>
                </a:solidFill>
                <a:latin typeface="Nimbus Roman"/>
              </a:rPr>
              <a:t>Uzziah: </a:t>
            </a:r>
            <a:r>
              <a:rPr lang="en-US" sz="3500" b="1" dirty="0">
                <a:solidFill>
                  <a:srgbClr val="8A4F18"/>
                </a:solidFill>
                <a:latin typeface="Nimbus Roman"/>
              </a:rPr>
              <a:t>Jehovah Is My Strength</a:t>
            </a:r>
          </a:p>
          <a:p>
            <a:pPr marL="2743200" indent="-914400">
              <a:buFont typeface="+mj-lt"/>
              <a:buAutoNum type="romanUcPeriod" startAt="35"/>
            </a:pPr>
            <a:r>
              <a:rPr lang="en-US" sz="3500" b="1" cap="small" dirty="0">
                <a:solidFill>
                  <a:srgbClr val="302C23"/>
                </a:solidFill>
                <a:latin typeface="Nimbus Roman"/>
              </a:rPr>
              <a:t>Jotham: </a:t>
            </a:r>
            <a:r>
              <a:rPr lang="en-US" sz="3500" b="1" dirty="0">
                <a:solidFill>
                  <a:srgbClr val="8A4F18"/>
                </a:solidFill>
                <a:latin typeface="Nimbus Roman"/>
              </a:rPr>
              <a:t>Jehovah Is Perfect</a:t>
            </a:r>
          </a:p>
          <a:p>
            <a:pPr marL="2743200" indent="-914400">
              <a:buFont typeface="+mj-lt"/>
              <a:buAutoNum type="romanUcPeriod" startAt="35"/>
            </a:pPr>
            <a:r>
              <a:rPr lang="en-US" sz="3500" b="1" cap="small" dirty="0">
                <a:solidFill>
                  <a:srgbClr val="302C23"/>
                </a:solidFill>
                <a:latin typeface="Nimbus Roman"/>
              </a:rPr>
              <a:t>Ahaz: </a:t>
            </a:r>
            <a:r>
              <a:rPr lang="en-US" sz="3500" b="1" dirty="0">
                <a:solidFill>
                  <a:srgbClr val="8A4F18"/>
                </a:solidFill>
                <a:latin typeface="Nimbus Roman"/>
              </a:rPr>
              <a:t>He Holds</a:t>
            </a:r>
          </a:p>
          <a:p>
            <a:pPr marL="2743200" indent="-914400">
              <a:buFont typeface="+mj-lt"/>
              <a:buAutoNum type="romanUcPeriod" startAt="35"/>
            </a:pPr>
            <a:r>
              <a:rPr lang="en-US" sz="3500" b="1" cap="small" dirty="0">
                <a:solidFill>
                  <a:srgbClr val="302C23"/>
                </a:solidFill>
                <a:latin typeface="Nimbus Roman"/>
              </a:rPr>
              <a:t>Hezekiah: </a:t>
            </a:r>
            <a:r>
              <a:rPr lang="en-US" sz="3500" b="1" dirty="0">
                <a:solidFill>
                  <a:srgbClr val="8A4F18"/>
                </a:solidFill>
                <a:latin typeface="Nimbus Roman"/>
              </a:rPr>
              <a:t>Whom Jehovah Has Strengthened</a:t>
            </a:r>
          </a:p>
        </p:txBody>
      </p:sp>
      <p:pic>
        <p:nvPicPr>
          <p:cNvPr id="6" name="Picture 5">
            <a:extLst>
              <a:ext uri="{FF2B5EF4-FFF2-40B4-BE49-F238E27FC236}">
                <a16:creationId xmlns:a16="http://schemas.microsoft.com/office/drawing/2014/main" id="{42DF612E-E6C7-B580-A1C2-B2A985C30B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399271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8D34DC69-6C85-EC3B-7242-03492D8B878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F75D7A8-E103-3B37-34BB-C1B8E2887BB8}"/>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7FACC388-17DB-E450-E442-7FF1A8F572D7}"/>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B2F7E575-7E9C-2FB2-6E58-92A0506EC6EF}"/>
              </a:ext>
            </a:extLst>
          </p:cNvPr>
          <p:cNvSpPr txBox="1"/>
          <p:nvPr/>
        </p:nvSpPr>
        <p:spPr>
          <a:xfrm>
            <a:off x="0" y="707886"/>
            <a:ext cx="10582275" cy="392415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45"/>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Manasseh: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Causing to Forget</a:t>
            </a:r>
          </a:p>
          <a:p>
            <a:pPr marL="2743200"/>
            <a:r>
              <a:rPr lang="en-US" sz="3600" i="1" dirty="0">
                <a:solidFill>
                  <a:srgbClr val="69644A"/>
                </a:solidFill>
                <a:latin typeface="Nimbus Roman"/>
              </a:rPr>
              <a:t>“Joseph called the name of the firstborn Manasseh: ‘For God has </a:t>
            </a:r>
            <a:r>
              <a:rPr lang="en-US" sz="3600" i="1" dirty="0">
                <a:solidFill>
                  <a:srgbClr val="8A4F18"/>
                </a:solidFill>
                <a:highlight>
                  <a:srgbClr val="E8C77F"/>
                </a:highlight>
                <a:latin typeface="Nimbus Roman"/>
              </a:rPr>
              <a:t>made me forget </a:t>
            </a:r>
            <a:r>
              <a:rPr lang="en-US" sz="3600" i="1" dirty="0">
                <a:solidFill>
                  <a:srgbClr val="69644A"/>
                </a:solidFill>
                <a:latin typeface="Nimbus Roman"/>
              </a:rPr>
              <a:t>all my toil and all my father's house.’” </a:t>
            </a:r>
            <a:r>
              <a:rPr lang="en-US" sz="3600" dirty="0">
                <a:solidFill>
                  <a:srgbClr val="69644A"/>
                </a:solidFill>
                <a:latin typeface="Nimbus Roman"/>
              </a:rPr>
              <a:t>(Genesis 41:51)</a:t>
            </a:r>
            <a:endParaRPr kumimoji="0" lang="en-US" sz="3500" b="1" i="0" u="none" strike="noStrike" kern="1200" cap="none" spc="0" normalizeH="0" baseline="0" noProof="0" dirty="0">
              <a:ln>
                <a:noFill/>
              </a:ln>
              <a:solidFill>
                <a:srgbClr val="8A4F18"/>
              </a:solidFill>
              <a:effectLst/>
              <a:uLnTx/>
              <a:uFillTx/>
              <a:latin typeface="Nimbus Roman"/>
              <a:ea typeface="Calibri"/>
              <a:cs typeface="Calibri"/>
            </a:endParaRPr>
          </a:p>
          <a:p>
            <a:pPr marL="1828800" marR="0" lvl="0" algn="l" defTabSz="914400" rtl="0" eaLnBrk="1" fontAlgn="auto" latinLnBrk="0" hangingPunct="1">
              <a:lnSpc>
                <a:spcPct val="100000"/>
              </a:lnSpc>
              <a:spcBef>
                <a:spcPts val="0"/>
              </a:spcBef>
              <a:spcAft>
                <a:spcPts val="0"/>
              </a:spcAft>
              <a:buClrTx/>
              <a:buSzTx/>
              <a:tabLst/>
              <a:defRPr/>
            </a:pPr>
            <a:endParaRPr kumimoji="0" lang="en-US" sz="3500" b="1" i="0" u="none" strike="noStrike" kern="1200" cap="none" spc="0" normalizeH="0" baseline="0" noProof="0" dirty="0">
              <a:ln>
                <a:noFill/>
              </a:ln>
              <a:solidFill>
                <a:srgbClr val="8A4F18"/>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AB4AC636-24AA-A075-38D0-69FAFF739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3996613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8357131C-A1FC-EDB5-EADE-D206DB0182A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52D550B-A42B-4890-2E24-50BA4F6A36CB}"/>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638E0E49-41BB-B023-6FD0-8F7FD710A92E}"/>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EA65C76D-F66B-2484-7D6E-81DEC83FA71A}"/>
              </a:ext>
            </a:extLst>
          </p:cNvPr>
          <p:cNvSpPr txBox="1"/>
          <p:nvPr/>
        </p:nvSpPr>
        <p:spPr>
          <a:xfrm>
            <a:off x="0" y="707886"/>
            <a:ext cx="10982325" cy="60170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45"/>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Manasseh: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Causing to Forget</a:t>
            </a:r>
          </a:p>
          <a:p>
            <a:pPr marL="2743200" indent="-914400">
              <a:buFont typeface="+mj-lt"/>
              <a:buAutoNum type="romanUcPeriod" startAt="45"/>
            </a:pPr>
            <a:r>
              <a:rPr lang="en-US" sz="3500" b="1" cap="small" dirty="0">
                <a:solidFill>
                  <a:srgbClr val="302C23"/>
                </a:solidFill>
                <a:latin typeface="Nimbus Roman"/>
              </a:rPr>
              <a:t>Amon: </a:t>
            </a:r>
            <a:r>
              <a:rPr lang="en-US" sz="3500" b="1" dirty="0">
                <a:solidFill>
                  <a:srgbClr val="8A4F18"/>
                </a:solidFill>
                <a:latin typeface="Nimbus Roman"/>
              </a:rPr>
              <a:t>Builder</a:t>
            </a:r>
          </a:p>
          <a:p>
            <a:pPr marL="2743200" indent="-914400">
              <a:buFont typeface="+mj-lt"/>
              <a:buAutoNum type="romanUcPeriod" startAt="45"/>
            </a:pPr>
            <a:r>
              <a:rPr lang="en-US" sz="3500" b="1" cap="small" dirty="0">
                <a:solidFill>
                  <a:srgbClr val="302C23"/>
                </a:solidFill>
                <a:latin typeface="Nimbus Roman"/>
              </a:rPr>
              <a:t>Josiah: </a:t>
            </a:r>
            <a:r>
              <a:rPr lang="en-US" sz="3500" b="1" dirty="0">
                <a:solidFill>
                  <a:srgbClr val="8A4F18"/>
                </a:solidFill>
                <a:latin typeface="Nimbus Roman"/>
              </a:rPr>
              <a:t>Jehovah Supports</a:t>
            </a:r>
          </a:p>
          <a:p>
            <a:pPr marL="2743200" indent="-914400">
              <a:buFont typeface="+mj-lt"/>
              <a:buAutoNum type="romanUcPeriod" startAt="45"/>
            </a:pPr>
            <a:r>
              <a:rPr lang="en-US" sz="3500" b="1" cap="small" dirty="0">
                <a:solidFill>
                  <a:srgbClr val="302C23"/>
                </a:solidFill>
                <a:latin typeface="Nimbus Roman"/>
              </a:rPr>
              <a:t>Jeconiah: </a:t>
            </a:r>
            <a:r>
              <a:rPr lang="en-US" sz="3500" b="1" dirty="0">
                <a:solidFill>
                  <a:srgbClr val="8A4F18"/>
                </a:solidFill>
                <a:latin typeface="Nimbus Roman"/>
              </a:rPr>
              <a:t>Jehovah Established</a:t>
            </a:r>
          </a:p>
          <a:p>
            <a:pPr marL="2743200" indent="-914400">
              <a:buFont typeface="+mj-lt"/>
              <a:buAutoNum type="romanUcPeriod" startAt="45"/>
            </a:pPr>
            <a:r>
              <a:rPr lang="en-US" sz="3500" b="1" cap="small" dirty="0">
                <a:solidFill>
                  <a:srgbClr val="302C23"/>
                </a:solidFill>
                <a:latin typeface="Nimbus Roman"/>
              </a:rPr>
              <a:t>Shealtiel: </a:t>
            </a:r>
            <a:r>
              <a:rPr lang="en-US" sz="3500" b="1" dirty="0">
                <a:solidFill>
                  <a:srgbClr val="8A4F18"/>
                </a:solidFill>
                <a:latin typeface="Nimbus Roman"/>
              </a:rPr>
              <a:t>I Have Asked God</a:t>
            </a:r>
          </a:p>
          <a:p>
            <a:pPr marL="2743200" indent="-914400">
              <a:buFont typeface="+mj-lt"/>
              <a:buAutoNum type="romanUcPeriod" startAt="45"/>
            </a:pPr>
            <a:r>
              <a:rPr lang="en-US" sz="3500" b="1" cap="small" dirty="0">
                <a:solidFill>
                  <a:srgbClr val="302C23"/>
                </a:solidFill>
                <a:latin typeface="Nimbus Roman"/>
              </a:rPr>
              <a:t>Zerubbabel: </a:t>
            </a:r>
            <a:r>
              <a:rPr lang="en-US" sz="3500" b="1" dirty="0">
                <a:solidFill>
                  <a:srgbClr val="8A4F18"/>
                </a:solidFill>
                <a:latin typeface="Nimbus Roman"/>
              </a:rPr>
              <a:t>Children in Babylon</a:t>
            </a:r>
          </a:p>
          <a:p>
            <a:pPr marL="2743200" indent="-914400">
              <a:buFont typeface="+mj-lt"/>
              <a:buAutoNum type="romanUcPeriod" startAt="45"/>
            </a:pPr>
            <a:r>
              <a:rPr lang="en-US" sz="3500" b="1" cap="small" dirty="0">
                <a:solidFill>
                  <a:srgbClr val="302C23"/>
                </a:solidFill>
                <a:latin typeface="Nimbus Roman"/>
              </a:rPr>
              <a:t>Abiud: </a:t>
            </a:r>
            <a:r>
              <a:rPr lang="en-US" sz="3500" b="1" dirty="0">
                <a:solidFill>
                  <a:srgbClr val="8A4F18"/>
                </a:solidFill>
                <a:latin typeface="Nimbus Roman"/>
              </a:rPr>
              <a:t>Father of Praise</a:t>
            </a:r>
          </a:p>
          <a:p>
            <a:pPr marL="2743200" indent="-914400">
              <a:buFont typeface="+mj-lt"/>
              <a:buAutoNum type="romanUcPeriod" startAt="45"/>
            </a:pPr>
            <a:r>
              <a:rPr lang="en-US" sz="3500" b="1" cap="small" dirty="0">
                <a:solidFill>
                  <a:srgbClr val="302C23"/>
                </a:solidFill>
                <a:latin typeface="Nimbus Roman"/>
              </a:rPr>
              <a:t>Eliakim: </a:t>
            </a:r>
            <a:r>
              <a:rPr lang="en-US" sz="3500" b="1" dirty="0">
                <a:solidFill>
                  <a:srgbClr val="8A4F18"/>
                </a:solidFill>
                <a:latin typeface="Nimbus Roman"/>
              </a:rPr>
              <a:t>God Raises</a:t>
            </a:r>
          </a:p>
          <a:p>
            <a:pPr marL="2743200" indent="-914400">
              <a:buFont typeface="+mj-lt"/>
              <a:buAutoNum type="romanUcPeriod" startAt="45"/>
            </a:pPr>
            <a:r>
              <a:rPr lang="en-US" sz="3500" b="1" cap="small" dirty="0">
                <a:solidFill>
                  <a:srgbClr val="302C23"/>
                </a:solidFill>
                <a:latin typeface="Nimbus Roman"/>
              </a:rPr>
              <a:t>Azor: </a:t>
            </a:r>
            <a:r>
              <a:rPr lang="en-US" sz="3500" b="1" dirty="0">
                <a:solidFill>
                  <a:srgbClr val="8A4F18"/>
                </a:solidFill>
                <a:latin typeface="Nimbus Roman"/>
              </a:rPr>
              <a:t>Helper</a:t>
            </a:r>
          </a:p>
          <a:p>
            <a:pPr marL="2743200" indent="-914400">
              <a:buFont typeface="+mj-lt"/>
              <a:buAutoNum type="romanUcPeriod" startAt="45"/>
            </a:pPr>
            <a:r>
              <a:rPr lang="en-US" sz="3500" b="1" cap="small" dirty="0">
                <a:solidFill>
                  <a:srgbClr val="302C23"/>
                </a:solidFill>
                <a:latin typeface="Nimbus Roman"/>
              </a:rPr>
              <a:t>Zadok: </a:t>
            </a:r>
            <a:r>
              <a:rPr lang="en-US" sz="3500" b="1" dirty="0">
                <a:solidFill>
                  <a:srgbClr val="8A4F18"/>
                </a:solidFill>
                <a:latin typeface="Nimbus Roman"/>
              </a:rPr>
              <a:t>Righteous</a:t>
            </a:r>
          </a:p>
        </p:txBody>
      </p:sp>
      <p:pic>
        <p:nvPicPr>
          <p:cNvPr id="6" name="Picture 5">
            <a:extLst>
              <a:ext uri="{FF2B5EF4-FFF2-40B4-BE49-F238E27FC236}">
                <a16:creationId xmlns:a16="http://schemas.microsoft.com/office/drawing/2014/main" id="{C0ABF05C-A55E-F3A7-A3CF-0D172B52A6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1012829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655E1714-ACB2-A7CE-08F8-A194DE99C03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F6896DAF-4145-EEBE-7136-05986BDA3388}"/>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BB2419E2-4A77-9769-5558-8F6B103CE5CB}"/>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CBEC7AA8-50AE-17D4-4FD5-7A4F68107619}"/>
              </a:ext>
            </a:extLst>
          </p:cNvPr>
          <p:cNvSpPr txBox="1"/>
          <p:nvPr/>
        </p:nvSpPr>
        <p:spPr>
          <a:xfrm>
            <a:off x="0" y="707886"/>
            <a:ext cx="10582275" cy="5339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55"/>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Achim: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Establishing</a:t>
            </a:r>
          </a:p>
          <a:p>
            <a:pPr marL="2743200" indent="-914400">
              <a:buFont typeface="+mj-lt"/>
              <a:buAutoNum type="romanUcPeriod" startAt="55"/>
            </a:pPr>
            <a:r>
              <a:rPr lang="en-US" sz="3500" b="1" cap="small" dirty="0">
                <a:solidFill>
                  <a:srgbClr val="302C23"/>
                </a:solidFill>
                <a:latin typeface="Nimbus Roman"/>
              </a:rPr>
              <a:t>Eliud: </a:t>
            </a:r>
            <a:r>
              <a:rPr lang="en-US" sz="3500" b="1" dirty="0">
                <a:solidFill>
                  <a:srgbClr val="8A4F18"/>
                </a:solidFill>
                <a:latin typeface="Nimbus Roman"/>
              </a:rPr>
              <a:t>God Is My Praise</a:t>
            </a:r>
          </a:p>
          <a:p>
            <a:pPr marL="2743200" indent="-914400">
              <a:buFont typeface="+mj-lt"/>
              <a:buAutoNum type="romanUcPeriod" startAt="55"/>
            </a:pPr>
            <a:r>
              <a:rPr lang="en-US" sz="3500" b="1" cap="small" dirty="0">
                <a:solidFill>
                  <a:srgbClr val="302C23"/>
                </a:solidFill>
                <a:latin typeface="Nimbus Roman"/>
              </a:rPr>
              <a:t>Eleazar: </a:t>
            </a:r>
            <a:r>
              <a:rPr lang="en-US" sz="3500" b="1" dirty="0">
                <a:solidFill>
                  <a:srgbClr val="8A4F18"/>
                </a:solidFill>
                <a:latin typeface="Nimbus Roman"/>
              </a:rPr>
              <a:t>God Is My Helper</a:t>
            </a:r>
          </a:p>
          <a:p>
            <a:pPr marL="2743200" indent="-914400">
              <a:buFont typeface="+mj-lt"/>
              <a:buAutoNum type="romanUcPeriod" startAt="55"/>
            </a:pPr>
            <a:r>
              <a:rPr lang="en-US" sz="3500" b="1" cap="small" dirty="0">
                <a:solidFill>
                  <a:srgbClr val="302C23"/>
                </a:solidFill>
                <a:latin typeface="Nimbus Roman"/>
              </a:rPr>
              <a:t>Matthan: </a:t>
            </a:r>
            <a:r>
              <a:rPr lang="en-US" sz="3500" b="1" dirty="0">
                <a:solidFill>
                  <a:srgbClr val="8A4F18"/>
                </a:solidFill>
                <a:latin typeface="Nimbus Roman"/>
              </a:rPr>
              <a:t>Gift</a:t>
            </a:r>
          </a:p>
          <a:p>
            <a:pPr marL="2743200" indent="-914400">
              <a:buFont typeface="+mj-lt"/>
              <a:buAutoNum type="romanUcPeriod" startAt="55"/>
            </a:pPr>
            <a:r>
              <a:rPr lang="en-US" sz="3500" b="1" cap="small" dirty="0">
                <a:solidFill>
                  <a:srgbClr val="302C23"/>
                </a:solidFill>
                <a:latin typeface="Nimbus Roman"/>
              </a:rPr>
              <a:t>Jacob</a:t>
            </a:r>
          </a:p>
          <a:p>
            <a:pPr marL="2743200" indent="-914400">
              <a:buFont typeface="+mj-lt"/>
              <a:buAutoNum type="romanUcPeriod" startAt="55"/>
            </a:pPr>
            <a:r>
              <a:rPr lang="en-US" sz="3500" b="1" cap="small" dirty="0">
                <a:solidFill>
                  <a:srgbClr val="302C23"/>
                </a:solidFill>
                <a:latin typeface="Nimbus Roman"/>
              </a:rPr>
              <a:t>Joseph: </a:t>
            </a:r>
            <a:r>
              <a:rPr lang="en-US" sz="3500" b="1" dirty="0">
                <a:solidFill>
                  <a:srgbClr val="8A4F18"/>
                </a:solidFill>
                <a:latin typeface="Nimbus Roman"/>
              </a:rPr>
              <a:t>Increase</a:t>
            </a:r>
          </a:p>
          <a:p>
            <a:pPr marL="2743200" lvl="2"/>
            <a:r>
              <a:rPr lang="en-US" sz="3200" i="1" dirty="0">
                <a:solidFill>
                  <a:srgbClr val="69644A"/>
                </a:solidFill>
                <a:latin typeface="Nimbus Roman"/>
              </a:rPr>
              <a:t>“So she called his name Joseph, and said, ‘Jehovah shall </a:t>
            </a:r>
            <a:r>
              <a:rPr lang="en-US" sz="3200" i="1" dirty="0">
                <a:solidFill>
                  <a:srgbClr val="8A4F18"/>
                </a:solidFill>
                <a:highlight>
                  <a:srgbClr val="E8C77F"/>
                </a:highlight>
                <a:latin typeface="Nimbus Roman"/>
              </a:rPr>
              <a:t>add</a:t>
            </a:r>
            <a:r>
              <a:rPr lang="en-US" sz="3200" i="1" dirty="0">
                <a:solidFill>
                  <a:srgbClr val="69644A"/>
                </a:solidFill>
                <a:latin typeface="Nimbus Roman"/>
              </a:rPr>
              <a:t> to me another son.’” </a:t>
            </a:r>
            <a:r>
              <a:rPr lang="en-US" sz="3200" dirty="0">
                <a:solidFill>
                  <a:srgbClr val="69644A"/>
                </a:solidFill>
                <a:latin typeface="Nimbus Roman"/>
              </a:rPr>
              <a:t>(Genesis 30:24)</a:t>
            </a:r>
            <a:endParaRPr lang="en-US" sz="3200" b="1" dirty="0">
              <a:solidFill>
                <a:srgbClr val="8A4F18"/>
              </a:solidFill>
              <a:latin typeface="Nimbus Roman"/>
            </a:endParaRPr>
          </a:p>
        </p:txBody>
      </p:sp>
      <p:pic>
        <p:nvPicPr>
          <p:cNvPr id="6" name="Picture 5">
            <a:extLst>
              <a:ext uri="{FF2B5EF4-FFF2-40B4-BE49-F238E27FC236}">
                <a16:creationId xmlns:a16="http://schemas.microsoft.com/office/drawing/2014/main" id="{7A90E46A-98D5-D021-56B2-A44305057A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19656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83BD9C6A-4D6C-2597-F87E-95090B4F35A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9178493-2D84-2561-2749-186AFC058CE1}"/>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E21B7178-7BBC-69C1-7AB6-87B039BD3DEC}"/>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91E1D244-849C-4D69-51EF-441DD34FEF45}"/>
              </a:ext>
            </a:extLst>
          </p:cNvPr>
          <p:cNvSpPr txBox="1"/>
          <p:nvPr/>
        </p:nvSpPr>
        <p:spPr>
          <a:xfrm>
            <a:off x="0" y="707886"/>
            <a:ext cx="10582275"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2743200" marR="0" lvl="0" indent="-914400" algn="l" defTabSz="914400" rtl="0" eaLnBrk="1" fontAlgn="auto" latinLnBrk="0" hangingPunct="1">
              <a:lnSpc>
                <a:spcPct val="100000"/>
              </a:lnSpc>
              <a:spcBef>
                <a:spcPts val="0"/>
              </a:spcBef>
              <a:spcAft>
                <a:spcPts val="0"/>
              </a:spcAft>
              <a:buClrTx/>
              <a:buSzTx/>
              <a:buFont typeface="+mj-lt"/>
              <a:buAutoNum type="romanUcPeriod" startAt="61"/>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Jesus: </a:t>
            </a:r>
            <a:r>
              <a:rPr kumimoji="0" lang="en-US" sz="3500" b="1" i="0" u="none" strike="noStrike" kern="1200" cap="none" spc="0" normalizeH="0" baseline="0" noProof="0" dirty="0">
                <a:ln>
                  <a:noFill/>
                </a:ln>
                <a:solidFill>
                  <a:srgbClr val="8A4F18"/>
                </a:solidFill>
                <a:effectLst/>
                <a:uLnTx/>
                <a:uFillTx/>
                <a:latin typeface="Nimbus Roman"/>
                <a:ea typeface="Calibri"/>
                <a:cs typeface="Calibri"/>
              </a:rPr>
              <a:t>Jehovah Saves</a:t>
            </a:r>
          </a:p>
          <a:p>
            <a:pPr marL="2743200" lvl="2"/>
            <a:r>
              <a:rPr lang="en-US" sz="3200" i="1" dirty="0">
                <a:solidFill>
                  <a:srgbClr val="69644A"/>
                </a:solidFill>
                <a:latin typeface="Nimbus Roman"/>
              </a:rPr>
              <a:t>“She will bring forth a Son, and you shall call His name Jesus, for He will </a:t>
            </a:r>
            <a:r>
              <a:rPr lang="en-US" sz="3200" i="1" dirty="0">
                <a:solidFill>
                  <a:srgbClr val="8A4F18"/>
                </a:solidFill>
                <a:highlight>
                  <a:srgbClr val="E8C77F"/>
                </a:highlight>
                <a:latin typeface="Nimbus Roman"/>
              </a:rPr>
              <a:t>save</a:t>
            </a:r>
            <a:r>
              <a:rPr lang="en-US" sz="3200" i="1" dirty="0">
                <a:solidFill>
                  <a:srgbClr val="69644A"/>
                </a:solidFill>
                <a:latin typeface="Nimbus Roman"/>
              </a:rPr>
              <a:t> His people from their sins</a:t>
            </a:r>
            <a:r>
              <a:rPr kumimoji="0" lang="en-US" sz="3200" b="0" i="1" u="none" strike="noStrike" kern="1200" cap="none" spc="0" normalizeH="0" baseline="0" noProof="0" dirty="0">
                <a:ln>
                  <a:noFill/>
                </a:ln>
                <a:solidFill>
                  <a:srgbClr val="69644A"/>
                </a:solidFill>
                <a:effectLst/>
                <a:uLnTx/>
                <a:uFillTx/>
                <a:latin typeface="Nimbus Roman"/>
                <a:ea typeface="Calibri"/>
                <a:cs typeface="Calibri"/>
              </a:rPr>
              <a:t>.’” </a:t>
            </a:r>
            <a:r>
              <a:rPr kumimoji="0" lang="en-US" sz="3200" b="0" i="0" u="none" strike="noStrike" kern="1200" cap="none" spc="0" normalizeH="0" baseline="0" noProof="0" dirty="0">
                <a:ln>
                  <a:noFill/>
                </a:ln>
                <a:solidFill>
                  <a:srgbClr val="69644A"/>
                </a:solidFill>
                <a:effectLst/>
                <a:uLnTx/>
                <a:uFillTx/>
                <a:latin typeface="Nimbus Roman"/>
                <a:ea typeface="Calibri"/>
                <a:cs typeface="Calibri"/>
              </a:rPr>
              <a:t>(Matthew 1:21)</a:t>
            </a:r>
            <a:endParaRPr kumimoji="0" lang="en-US" sz="3200" b="1" i="0" u="none" strike="noStrike" kern="1200" cap="none" spc="0" normalizeH="0" baseline="0" noProof="0" dirty="0">
              <a:ln>
                <a:noFill/>
              </a:ln>
              <a:solidFill>
                <a:srgbClr val="8A4F18"/>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08050D3E-1000-F076-0ED1-D0A178269D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22259599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p:cNvGrpSpPr/>
        <p:nvPr/>
      </p:nvGrpSpPr>
      <p:grpSpPr>
        <a:xfrm>
          <a:off x="0" y="0"/>
          <a:ext cx="0" cy="0"/>
          <a:chOff x="0" y="0"/>
          <a:chExt cx="0" cy="0"/>
        </a:xfrm>
      </p:grpSpPr>
      <p:pic>
        <p:nvPicPr>
          <p:cNvPr id="23" name="Picture 22"/>
          <p:cNvPicPr>
            <a:picLocks noChangeAspect="1"/>
          </p:cNvPicPr>
          <p:nvPr/>
        </p:nvPicPr>
        <p:blipFill>
          <a:blip r:embed="rId3"/>
          <a:srcRect t="27" b="27"/>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A43B3F89-87BB-49AE-ACD7-3C5CE98095DB}"/>
              </a:ext>
            </a:extLst>
          </p:cNvPr>
          <p:cNvSpPr>
            <a:spLocks noGrp="1"/>
          </p:cNvSpPr>
          <p:nvPr/>
        </p:nvSpPr>
        <p:spPr>
          <a:xfrm>
            <a:off x="1428750" y="228600"/>
            <a:ext cx="9334500" cy="457200"/>
          </a:xfrm>
          <a:prstGeom prst="rect">
            <a:avLst/>
          </a:prstGeom>
          <a:noFill/>
          <a:ln w="0">
            <a:noFill/>
          </a:ln>
        </p:spPr>
        <p:txBody>
          <a:bodyPr lIns="0" tIns="0" rIns="0" bIns="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3E3826"/>
                </a:solidFill>
                <a:latin typeface="URW Bookman Demi"/>
                <a:ea typeface="URW Bookman Demi"/>
                <a:cs typeface="URW Bookman Demi"/>
              </a:defRPr>
            </a:pPr>
            <a:r>
              <a:rPr kumimoji="0" sz="1800" b="1" i="0" u="none" strike="noStrike" kern="1200" cap="none" spc="0" normalizeH="0" baseline="0" noProof="0">
                <a:ln>
                  <a:noFill/>
                </a:ln>
                <a:solidFill>
                  <a:srgbClr val="3E3826"/>
                </a:solidFill>
                <a:effectLst/>
                <a:uLnTx/>
                <a:uFillTx/>
                <a:latin typeface="URW Bookman Demi"/>
                <a:ea typeface="URW Bookman Demi"/>
                <a:cs typeface="URW Bookman Demi"/>
              </a:rPr>
              <a:t>THE GOSPEL ACCORDING TO GENEALOGY</a:t>
            </a:r>
          </a:p>
        </p:txBody>
      </p:sp>
      <p:sp>
        <p:nvSpPr>
          <p:cNvPr id="3" name="Rectangle 2">
            <a:extLst>
              <a:ext uri="{FF2B5EF4-FFF2-40B4-BE49-F238E27FC236}">
                <a16:creationId xmlns:a16="http://schemas.microsoft.com/office/drawing/2014/main" id="{4A4D0C61-57EA-4340-B4BC-E167BD1ED432}"/>
              </a:ext>
            </a:extLst>
          </p:cNvPr>
          <p:cNvSpPr>
            <a:spLocks noGrp="1"/>
          </p:cNvSpPr>
          <p:nvPr/>
        </p:nvSpPr>
        <p:spPr>
          <a:xfrm>
            <a:off x="3374565" y="981075"/>
            <a:ext cx="5480971"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Man</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is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appointed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to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mortality</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yet he is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possession</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of the</a:t>
            </a:r>
          </a:p>
        </p:txBody>
      </p:sp>
      <p:sp>
        <p:nvSpPr>
          <p:cNvPr id="4" name="Rectangle 3">
            <a:extLst>
              <a:ext uri="{FF2B5EF4-FFF2-40B4-BE49-F238E27FC236}">
                <a16:creationId xmlns:a16="http://schemas.microsoft.com/office/drawing/2014/main" id="{CC6700FF-5343-451E-BE0B-69DD2AB45538}"/>
              </a:ext>
            </a:extLst>
          </p:cNvPr>
          <p:cNvSpPr>
            <a:spLocks noGrp="1"/>
          </p:cNvSpPr>
          <p:nvPr/>
        </p:nvSpPr>
        <p:spPr>
          <a:xfrm>
            <a:off x="3794474" y="1219200"/>
            <a:ext cx="4641151"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Praise of God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who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descends</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as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Dedicated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One.</a:t>
            </a:r>
          </a:p>
        </p:txBody>
      </p:sp>
      <p:sp>
        <p:nvSpPr>
          <p:cNvPr id="5" name="Rectangle 4">
            <a:extLst>
              <a:ext uri="{FF2B5EF4-FFF2-40B4-BE49-F238E27FC236}">
                <a16:creationId xmlns:a16="http://schemas.microsoft.com/office/drawing/2014/main" id="{5737D8FB-B3E6-4317-9D6B-2D199A7C0542}"/>
              </a:ext>
            </a:extLst>
          </p:cNvPr>
          <p:cNvSpPr>
            <a:spLocks noGrp="1"/>
          </p:cNvSpPr>
          <p:nvPr/>
        </p:nvSpPr>
        <p:spPr>
          <a:xfrm>
            <a:off x="4060936" y="1457325"/>
            <a:ext cx="4108228"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He dies and it is sent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to those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made low</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rest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6" name="Rectangle 5">
            <a:extLst>
              <a:ext uri="{FF2B5EF4-FFF2-40B4-BE49-F238E27FC236}">
                <a16:creationId xmlns:a16="http://schemas.microsoft.com/office/drawing/2014/main" id="{28E17240-A4E0-46D5-8173-76152034F6EF}"/>
              </a:ext>
            </a:extLst>
          </p:cNvPr>
          <p:cNvSpPr>
            <a:spLocks noGrp="1"/>
          </p:cNvSpPr>
          <p:nvPr/>
        </p:nvSpPr>
        <p:spPr>
          <a:xfrm>
            <a:off x="3512344" y="1828800"/>
            <a:ext cx="5205412"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With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renown</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stronghold of the Chaldeans</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is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broken</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7" name="Rectangle 6">
            <a:extLst>
              <a:ext uri="{FF2B5EF4-FFF2-40B4-BE49-F238E27FC236}">
                <a16:creationId xmlns:a16="http://schemas.microsoft.com/office/drawing/2014/main" id="{2B92F9F7-F3AB-4578-B3C2-4EB946166B3C}"/>
              </a:ext>
            </a:extLst>
          </p:cNvPr>
          <p:cNvSpPr>
            <a:spLocks noGrp="1"/>
          </p:cNvSpPr>
          <p:nvPr/>
        </p:nvSpPr>
        <p:spPr>
          <a:xfrm>
            <a:off x="3746183" y="2066925"/>
            <a:ext cx="4737735"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Beyond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lies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division</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but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Friend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offers a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Branch</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8" name="Rectangle 7">
            <a:extLst>
              <a:ext uri="{FF2B5EF4-FFF2-40B4-BE49-F238E27FC236}">
                <a16:creationId xmlns:a16="http://schemas.microsoft.com/office/drawing/2014/main" id="{2D7F28D3-3E26-4BE2-9C4C-73590B047974}"/>
              </a:ext>
            </a:extLst>
          </p:cNvPr>
          <p:cNvSpPr>
            <a:spLocks noGrp="1"/>
          </p:cNvSpPr>
          <p:nvPr/>
        </p:nvSpPr>
        <p:spPr>
          <a:xfrm>
            <a:off x="3198066" y="2438400"/>
            <a:ext cx="5833967"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Breathing hard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wanderer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becomes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Father of a Multitude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9" name="Rectangle 8">
            <a:extLst>
              <a:ext uri="{FF2B5EF4-FFF2-40B4-BE49-F238E27FC236}">
                <a16:creationId xmlns:a16="http://schemas.microsoft.com/office/drawing/2014/main" id="{E05C4D7D-959F-4AC2-832C-52189AED4C49}"/>
              </a:ext>
            </a:extLst>
          </p:cNvPr>
          <p:cNvSpPr>
            <a:spLocks noGrp="1"/>
          </p:cNvSpPr>
          <p:nvPr/>
        </p:nvSpPr>
        <p:spPr>
          <a:xfrm>
            <a:off x="3083766" y="2676525"/>
            <a:ext cx="6062567"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Laughing</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Supplanter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gives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praise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By a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breach</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in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enclosure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0" name="Rectangle 9">
            <a:extLst>
              <a:ext uri="{FF2B5EF4-FFF2-40B4-BE49-F238E27FC236}">
                <a16:creationId xmlns:a16="http://schemas.microsoft.com/office/drawing/2014/main" id="{425D8B0C-7185-45CE-9415-06759E43C817}"/>
              </a:ext>
            </a:extLst>
          </p:cNvPr>
          <p:cNvSpPr>
            <a:spLocks noGrp="1"/>
          </p:cNvSpPr>
          <p:nvPr/>
        </p:nvSpPr>
        <p:spPr>
          <a:xfrm>
            <a:off x="3989451" y="2914650"/>
            <a:ext cx="4251198"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others are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exalted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into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the family of the Prince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1" name="Rectangle 10">
            <a:extLst>
              <a:ext uri="{FF2B5EF4-FFF2-40B4-BE49-F238E27FC236}">
                <a16:creationId xmlns:a16="http://schemas.microsoft.com/office/drawing/2014/main" id="{698DCBAC-2A74-4288-9408-AF2CB5729AAE}"/>
              </a:ext>
            </a:extLst>
          </p:cNvPr>
          <p:cNvSpPr>
            <a:spLocks noGrp="1"/>
          </p:cNvSpPr>
          <p:nvPr/>
        </p:nvSpPr>
        <p:spPr>
          <a:xfrm>
            <a:off x="3168777" y="3152775"/>
            <a:ext cx="5892546"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He defeats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serpent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and wears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garment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eager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Servant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2" name="Rectangle 11">
            <a:extLst>
              <a:ext uri="{FF2B5EF4-FFF2-40B4-BE49-F238E27FC236}">
                <a16:creationId xmlns:a16="http://schemas.microsoft.com/office/drawing/2014/main" id="{42F54BD3-6549-4C8D-97CC-6572A65ADF49}"/>
              </a:ext>
            </a:extLst>
          </p:cNvPr>
          <p:cNvSpPr>
            <a:spLocks noGrp="1"/>
          </p:cNvSpPr>
          <p:nvPr/>
        </p:nvSpPr>
        <p:spPr>
          <a:xfrm>
            <a:off x="3569637" y="3390900"/>
            <a:ext cx="5090827"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His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gift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is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beloved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and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peaceful</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He enlarges the people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3" name="Rectangle 12">
            <a:extLst>
              <a:ext uri="{FF2B5EF4-FFF2-40B4-BE49-F238E27FC236}">
                <a16:creationId xmlns:a16="http://schemas.microsoft.com/office/drawing/2014/main" id="{0F6192D2-EE06-4047-AC57-DAD77E990049}"/>
              </a:ext>
            </a:extLst>
          </p:cNvPr>
          <p:cNvSpPr>
            <a:spLocks noGrp="1"/>
          </p:cNvSpPr>
          <p:nvPr/>
        </p:nvSpPr>
        <p:spPr>
          <a:xfrm>
            <a:off x="4232053" y="3762375"/>
            <a:ext cx="3765995"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My Father is Jehovah</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says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Healer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4" name="Rectangle 13">
            <a:extLst>
              <a:ext uri="{FF2B5EF4-FFF2-40B4-BE49-F238E27FC236}">
                <a16:creationId xmlns:a16="http://schemas.microsoft.com/office/drawing/2014/main" id="{099DF0D4-DBE4-4183-90C1-F6A394B1C00D}"/>
              </a:ext>
            </a:extLst>
          </p:cNvPr>
          <p:cNvSpPr>
            <a:spLocks noGrp="1"/>
          </p:cNvSpPr>
          <p:nvPr/>
        </p:nvSpPr>
        <p:spPr>
          <a:xfrm>
            <a:off x="3137535" y="4000500"/>
            <a:ext cx="5955030"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has judged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is exalted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is my strength</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5" name="Rectangle 14">
            <a:extLst>
              <a:ext uri="{FF2B5EF4-FFF2-40B4-BE49-F238E27FC236}">
                <a16:creationId xmlns:a16="http://schemas.microsoft.com/office/drawing/2014/main" id="{FB32220C-853C-460B-8815-E1838EE9778E}"/>
              </a:ext>
            </a:extLst>
          </p:cNvPr>
          <p:cNvSpPr>
            <a:spLocks noGrp="1"/>
          </p:cNvSpPr>
          <p:nvPr/>
        </p:nvSpPr>
        <p:spPr>
          <a:xfrm>
            <a:off x="2934033" y="4238625"/>
            <a:ext cx="6362033"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is perfect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He holds</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the one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whom Jehovah has strengthened</a:t>
            </a:r>
          </a:p>
        </p:txBody>
      </p:sp>
      <p:sp>
        <p:nvSpPr>
          <p:cNvPr id="16" name="Rectangle 15">
            <a:extLst>
              <a:ext uri="{FF2B5EF4-FFF2-40B4-BE49-F238E27FC236}">
                <a16:creationId xmlns:a16="http://schemas.microsoft.com/office/drawing/2014/main" id="{4172FE6D-808C-4CD5-9E8A-647DB6E3BB1C}"/>
              </a:ext>
            </a:extLst>
          </p:cNvPr>
          <p:cNvSpPr>
            <a:spLocks noGrp="1"/>
          </p:cNvSpPr>
          <p:nvPr/>
        </p:nvSpPr>
        <p:spPr>
          <a:xfrm>
            <a:off x="3752374" y="4476750"/>
            <a:ext cx="4725352"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and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made to forget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Builder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supports</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7" name="Rectangle 16">
            <a:extLst>
              <a:ext uri="{FF2B5EF4-FFF2-40B4-BE49-F238E27FC236}">
                <a16:creationId xmlns:a16="http://schemas.microsoft.com/office/drawing/2014/main" id="{8CA6E7CC-C76B-481B-B330-C606A0F7F6C4}"/>
              </a:ext>
            </a:extLst>
          </p:cNvPr>
          <p:cNvSpPr>
            <a:spLocks noGrp="1"/>
          </p:cNvSpPr>
          <p:nvPr/>
        </p:nvSpPr>
        <p:spPr>
          <a:xfrm>
            <a:off x="4753213" y="4714875"/>
            <a:ext cx="2723674"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and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establishes Him</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8" name="Rectangle 17">
            <a:extLst>
              <a:ext uri="{FF2B5EF4-FFF2-40B4-BE49-F238E27FC236}">
                <a16:creationId xmlns:a16="http://schemas.microsoft.com/office/drawing/2014/main" id="{86ED8E27-6A73-42B8-A951-90E62053AA40}"/>
              </a:ext>
            </a:extLst>
          </p:cNvPr>
          <p:cNvSpPr>
            <a:spLocks noGrp="1"/>
          </p:cNvSpPr>
          <p:nvPr/>
        </p:nvSpPr>
        <p:spPr>
          <a:xfrm>
            <a:off x="3653123" y="5086350"/>
            <a:ext cx="4923854"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I have asked God</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concerning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the children in Babylon</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19" name="Rectangle 18">
            <a:extLst>
              <a:ext uri="{FF2B5EF4-FFF2-40B4-BE49-F238E27FC236}">
                <a16:creationId xmlns:a16="http://schemas.microsoft.com/office/drawing/2014/main" id="{CC7E0069-3B3C-443F-BC6F-8442CBF001C9}"/>
              </a:ext>
            </a:extLst>
          </p:cNvPr>
          <p:cNvSpPr>
            <a:spLocks noGrp="1"/>
          </p:cNvSpPr>
          <p:nvPr/>
        </p:nvSpPr>
        <p:spPr>
          <a:xfrm>
            <a:off x="2790396" y="5324475"/>
            <a:ext cx="6649307"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Father of Praise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God raises</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the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Helper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righteous</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and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establishing</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20" name="Rectangle 19">
            <a:extLst>
              <a:ext uri="{FF2B5EF4-FFF2-40B4-BE49-F238E27FC236}">
                <a16:creationId xmlns:a16="http://schemas.microsoft.com/office/drawing/2014/main" id="{7FD5ED65-BAF0-4918-B76C-285278879CA4}"/>
              </a:ext>
            </a:extLst>
          </p:cNvPr>
          <p:cNvSpPr>
            <a:spLocks noGrp="1"/>
          </p:cNvSpPr>
          <p:nvPr/>
        </p:nvSpPr>
        <p:spPr>
          <a:xfrm>
            <a:off x="4594289" y="5562600"/>
            <a:ext cx="3041523"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1" i="0" u="none" strike="noStrike" kern="1200" cap="none" spc="0" normalizeH="0" baseline="0" noProof="0">
                <a:ln>
                  <a:noFill/>
                </a:ln>
                <a:solidFill>
                  <a:srgbClr val="302C23"/>
                </a:solidFill>
                <a:effectLst/>
                <a:uLnTx/>
                <a:uFillTx/>
                <a:latin typeface="Nimbus Roman"/>
                <a:ea typeface="Nimbus Roman"/>
                <a:cs typeface="Nimbus Roman"/>
              </a:rPr>
              <a:t>God is my praise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God is Helper</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sp>
        <p:nvSpPr>
          <p:cNvPr id="21" name="Rectangle 20">
            <a:extLst>
              <a:ext uri="{FF2B5EF4-FFF2-40B4-BE49-F238E27FC236}">
                <a16:creationId xmlns:a16="http://schemas.microsoft.com/office/drawing/2014/main" id="{854EE754-AFA6-494E-BEF6-8F1B3271C445}"/>
              </a:ext>
            </a:extLst>
          </p:cNvPr>
          <p:cNvSpPr>
            <a:spLocks noGrp="1"/>
          </p:cNvSpPr>
          <p:nvPr/>
        </p:nvSpPr>
        <p:spPr>
          <a:xfrm>
            <a:off x="3929205" y="5800725"/>
            <a:ext cx="4371689" cy="238125"/>
          </a:xfrm>
          <a:prstGeom prst="rect">
            <a:avLst/>
          </a:prstGeom>
          <a:noFill/>
          <a:ln w="0">
            <a:noFill/>
          </a:ln>
        </p:spPr>
        <p:txBody>
          <a:bodyPr wrap="non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solidFill>
                  <a:srgbClr val="302C23"/>
                </a:solidFill>
                <a:latin typeface="Nimbus Roman"/>
                <a:ea typeface="Nimbus Roman"/>
                <a:cs typeface="Nimbus Roman"/>
              </a:defRPr>
            </a:pPr>
            <a:r>
              <a:rPr kumimoji="0" sz="1700" b="0" i="0" u="none" strike="noStrike" kern="1200" cap="none" spc="0" normalizeH="0" baseline="0" noProof="0">
                <a:ln>
                  <a:noFill/>
                </a:ln>
                <a:solidFill>
                  <a:srgbClr val="302C23"/>
                </a:solidFill>
                <a:effectLst/>
                <a:uLnTx/>
                <a:uFillTx/>
                <a:latin typeface="Nimbus Roman"/>
                <a:ea typeface="Nimbus Roman"/>
                <a:cs typeface="Nimbus Roman"/>
              </a:rPr>
              <a:t>His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Gift</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to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Jacob</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is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increase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 </a:t>
            </a:r>
            <a:r>
              <a:rPr kumimoji="0" sz="1700" b="1" i="0" u="none" strike="noStrike" kern="1200" cap="none" spc="0" normalizeH="0" baseline="0" noProof="0">
                <a:ln>
                  <a:noFill/>
                </a:ln>
                <a:solidFill>
                  <a:srgbClr val="302C23"/>
                </a:solidFill>
                <a:effectLst/>
                <a:uLnTx/>
                <a:uFillTx/>
                <a:latin typeface="Nimbus Roman"/>
                <a:ea typeface="Nimbus Roman"/>
                <a:cs typeface="Nimbus Roman"/>
              </a:rPr>
              <a:t>Jehovah will save</a:t>
            </a:r>
            <a:r>
              <a:rPr kumimoji="0" sz="1700" b="0" i="0" u="none" strike="noStrike" kern="1200" cap="none" spc="0" normalizeH="0" baseline="0" noProof="0">
                <a:ln>
                  <a:noFill/>
                </a:ln>
                <a:solidFill>
                  <a:srgbClr val="302C23"/>
                </a:solidFill>
                <a:effectLst/>
                <a:uLnTx/>
                <a:uFillTx/>
                <a:latin typeface="Nimbus Roman"/>
                <a:ea typeface="Nimbus Roman"/>
                <a:cs typeface="Nimbus Roman"/>
              </a:rPr>
              <a:t>!</a:t>
            </a:r>
          </a:p>
        </p:txBody>
      </p:sp>
      <p:pic>
        <p:nvPicPr>
          <p:cNvPr id="44" name="Picture 43"/>
          <p:cNvPicPr>
            <a:picLocks noChangeAspect="1"/>
          </p:cNvPicPr>
          <p:nvPr/>
        </p:nvPicPr>
        <p:blipFill>
          <a:blip r:embed="rId4"/>
          <a:srcRect/>
          <a:stretch>
            <a:fillRect/>
          </a:stretch>
        </p:blipFill>
        <p:spPr>
          <a:xfrm>
            <a:off x="0" y="0"/>
            <a:ext cx="12192000" cy="6858000"/>
          </a:xfrm>
          <a:prstGeom prst="rect">
            <a:avLst/>
          </a:prstGeom>
        </p:spPr>
      </p:pic>
      <p:pic>
        <p:nvPicPr>
          <p:cNvPr id="24" name="Picture 23">
            <a:extLst>
              <a:ext uri="{FF2B5EF4-FFF2-40B4-BE49-F238E27FC236}">
                <a16:creationId xmlns:a16="http://schemas.microsoft.com/office/drawing/2014/main" id="{BFE3F5CC-4995-976F-8AF9-D083EF1753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10426908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F6230468-25D7-4C03-B457-7A107792E6F9}"/>
              </a:ext>
            </a:extLst>
          </p:cNvPr>
          <p:cNvSpPr>
            <a:spLocks noGrp="1"/>
          </p:cNvSpPr>
          <p:nvPr/>
        </p:nvSpPr>
        <p:spPr>
          <a:xfrm>
            <a:off x="3590354" y="942975"/>
            <a:ext cx="9525" cy="381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AFC75D0B-68D2-4298-8C7F-2C8584AA590E}"/>
              </a:ext>
            </a:extLst>
          </p:cNvPr>
          <p:cNvSpPr>
            <a:spLocks noGrp="1"/>
          </p:cNvSpPr>
          <p:nvPr/>
        </p:nvSpPr>
        <p:spPr>
          <a:xfrm>
            <a:off x="2990279" y="6667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ADAM</a:t>
            </a:r>
          </a:p>
        </p:txBody>
      </p:sp>
    </p:spTree>
    <p:extLst>
      <p:ext uri="{BB962C8B-B14F-4D97-AF65-F5344CB8AC3E}">
        <p14:creationId xmlns:p14="http://schemas.microsoft.com/office/powerpoint/2010/main" val="10567845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4670C205-7A86-46B4-9E30-0E9F11745136}"/>
              </a:ext>
            </a:extLst>
          </p:cNvPr>
          <p:cNvSpPr>
            <a:spLocks noGrp="1"/>
          </p:cNvSpPr>
          <p:nvPr/>
        </p:nvSpPr>
        <p:spPr>
          <a:xfrm>
            <a:off x="4519613" y="942975"/>
            <a:ext cx="9525" cy="381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D97F24ED-D39B-467B-81AC-98AD2E4FEFC9}"/>
              </a:ext>
            </a:extLst>
          </p:cNvPr>
          <p:cNvSpPr>
            <a:spLocks noGrp="1"/>
          </p:cNvSpPr>
          <p:nvPr/>
        </p:nvSpPr>
        <p:spPr>
          <a:xfrm>
            <a:off x="3919538" y="6667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SETH</a:t>
            </a:r>
          </a:p>
        </p:txBody>
      </p:sp>
    </p:spTree>
    <p:extLst>
      <p:ext uri="{BB962C8B-B14F-4D97-AF65-F5344CB8AC3E}">
        <p14:creationId xmlns:p14="http://schemas.microsoft.com/office/powerpoint/2010/main" val="5187295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9039EB8-AB56-4755-B4D4-CFDE74C3FD01}"/>
              </a:ext>
            </a:extLst>
          </p:cNvPr>
          <p:cNvSpPr>
            <a:spLocks noGrp="1"/>
          </p:cNvSpPr>
          <p:nvPr/>
        </p:nvSpPr>
        <p:spPr>
          <a:xfrm>
            <a:off x="5688568" y="942975"/>
            <a:ext cx="9525" cy="381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F38B6390-F00E-4A82-9F30-238EF05F384B}"/>
              </a:ext>
            </a:extLst>
          </p:cNvPr>
          <p:cNvSpPr>
            <a:spLocks noGrp="1"/>
          </p:cNvSpPr>
          <p:nvPr/>
        </p:nvSpPr>
        <p:spPr>
          <a:xfrm>
            <a:off x="5088493" y="6667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ENOSH</a:t>
            </a:r>
          </a:p>
        </p:txBody>
      </p:sp>
    </p:spTree>
    <p:extLst>
      <p:ext uri="{BB962C8B-B14F-4D97-AF65-F5344CB8AC3E}">
        <p14:creationId xmlns:p14="http://schemas.microsoft.com/office/powerpoint/2010/main" val="38966770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7D1803A7-372A-48D7-B2F8-2D9FC767F76F}"/>
              </a:ext>
            </a:extLst>
          </p:cNvPr>
          <p:cNvSpPr>
            <a:spLocks noGrp="1"/>
          </p:cNvSpPr>
          <p:nvPr/>
        </p:nvSpPr>
        <p:spPr>
          <a:xfrm>
            <a:off x="7792450" y="942975"/>
            <a:ext cx="9525" cy="381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24508760-E107-4865-A933-D7F2512DD877}"/>
              </a:ext>
            </a:extLst>
          </p:cNvPr>
          <p:cNvSpPr>
            <a:spLocks noGrp="1"/>
          </p:cNvSpPr>
          <p:nvPr/>
        </p:nvSpPr>
        <p:spPr>
          <a:xfrm>
            <a:off x="7192375" y="6667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CAINAN</a:t>
            </a:r>
          </a:p>
        </p:txBody>
      </p:sp>
    </p:spTree>
    <p:extLst>
      <p:ext uri="{BB962C8B-B14F-4D97-AF65-F5344CB8AC3E}">
        <p14:creationId xmlns:p14="http://schemas.microsoft.com/office/powerpoint/2010/main" val="40086957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547BAFE0-CD46-4155-B5E0-FF36F4DF152A}"/>
              </a:ext>
            </a:extLst>
          </p:cNvPr>
          <p:cNvSpPr>
            <a:spLocks noGrp="1"/>
          </p:cNvSpPr>
          <p:nvPr/>
        </p:nvSpPr>
        <p:spPr>
          <a:xfrm>
            <a:off x="4423839" y="1457325"/>
            <a:ext cx="9525" cy="1428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B573D8C9-6536-4610-9355-8DBCA90968E0}"/>
              </a:ext>
            </a:extLst>
          </p:cNvPr>
          <p:cNvSpPr>
            <a:spLocks noGrp="1"/>
          </p:cNvSpPr>
          <p:nvPr/>
        </p:nvSpPr>
        <p:spPr>
          <a:xfrm>
            <a:off x="3823764" y="1600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85315"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MAHALALEL</a:t>
            </a:r>
          </a:p>
        </p:txBody>
      </p:sp>
    </p:spTree>
    <p:extLst>
      <p:ext uri="{BB962C8B-B14F-4D97-AF65-F5344CB8AC3E}">
        <p14:creationId xmlns:p14="http://schemas.microsoft.com/office/powerpoint/2010/main" val="27845978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1D8B91C6-F49E-48F7-B1A6-0F9DA727B8CF}"/>
              </a:ext>
            </a:extLst>
          </p:cNvPr>
          <p:cNvSpPr>
            <a:spLocks noGrp="1"/>
          </p:cNvSpPr>
          <p:nvPr/>
        </p:nvSpPr>
        <p:spPr>
          <a:xfrm>
            <a:off x="5994273" y="1457325"/>
            <a:ext cx="9525" cy="1428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9151F02B-C0D6-4A1F-A555-3909BEF059A4}"/>
              </a:ext>
            </a:extLst>
          </p:cNvPr>
          <p:cNvSpPr>
            <a:spLocks noGrp="1"/>
          </p:cNvSpPr>
          <p:nvPr/>
        </p:nvSpPr>
        <p:spPr>
          <a:xfrm>
            <a:off x="5394198" y="1600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JARED</a:t>
            </a:r>
          </a:p>
        </p:txBody>
      </p:sp>
    </p:spTree>
    <p:extLst>
      <p:ext uri="{BB962C8B-B14F-4D97-AF65-F5344CB8AC3E}">
        <p14:creationId xmlns:p14="http://schemas.microsoft.com/office/powerpoint/2010/main" val="8297165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0FAF4A2-68C0-4214-8A7A-06FF327A2BB0}"/>
              </a:ext>
            </a:extLst>
          </p:cNvPr>
          <p:cNvSpPr>
            <a:spLocks noGrp="1"/>
          </p:cNvSpPr>
          <p:nvPr/>
        </p:nvSpPr>
        <p:spPr>
          <a:xfrm>
            <a:off x="7468648" y="1457325"/>
            <a:ext cx="9525" cy="1428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E47849C1-1CFE-4ACC-8585-9C54A558F522}"/>
              </a:ext>
            </a:extLst>
          </p:cNvPr>
          <p:cNvSpPr>
            <a:spLocks noGrp="1"/>
          </p:cNvSpPr>
          <p:nvPr/>
        </p:nvSpPr>
        <p:spPr>
          <a:xfrm>
            <a:off x="6868573" y="1600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ENOCH</a:t>
            </a:r>
          </a:p>
        </p:txBody>
      </p:sp>
    </p:spTree>
    <p:extLst>
      <p:ext uri="{BB962C8B-B14F-4D97-AF65-F5344CB8AC3E}">
        <p14:creationId xmlns:p14="http://schemas.microsoft.com/office/powerpoint/2010/main" val="11581572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4A547F5D-9A97-41CB-9932-510EDCDD4ED8}"/>
              </a:ext>
            </a:extLst>
          </p:cNvPr>
          <p:cNvSpPr>
            <a:spLocks noGrp="1"/>
          </p:cNvSpPr>
          <p:nvPr/>
        </p:nvSpPr>
        <p:spPr>
          <a:xfrm>
            <a:off x="5005149" y="1600200"/>
            <a:ext cx="9525" cy="952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61D03776-FA74-4848-8C65-638B06034A54}"/>
              </a:ext>
            </a:extLst>
          </p:cNvPr>
          <p:cNvSpPr>
            <a:spLocks noGrp="1"/>
          </p:cNvSpPr>
          <p:nvPr/>
        </p:nvSpPr>
        <p:spPr>
          <a:xfrm>
            <a:off x="4405074" y="1600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79781"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METHUSELAH</a:t>
            </a:r>
          </a:p>
        </p:txBody>
      </p:sp>
    </p:spTree>
    <p:extLst>
      <p:ext uri="{BB962C8B-B14F-4D97-AF65-F5344CB8AC3E}">
        <p14:creationId xmlns:p14="http://schemas.microsoft.com/office/powerpoint/2010/main" val="3957301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5DE4D92A-31AF-4A5A-8FC2-AC0A4BF0EADC}"/>
              </a:ext>
            </a:extLst>
          </p:cNvPr>
          <p:cNvSpPr>
            <a:spLocks noGrp="1"/>
          </p:cNvSpPr>
          <p:nvPr/>
        </p:nvSpPr>
        <p:spPr>
          <a:xfrm>
            <a:off x="7175182" y="1600200"/>
            <a:ext cx="9525" cy="952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9525A4CA-E4C8-4ACE-9DFC-691BC4C3B0C2}"/>
              </a:ext>
            </a:extLst>
          </p:cNvPr>
          <p:cNvSpPr>
            <a:spLocks noGrp="1"/>
          </p:cNvSpPr>
          <p:nvPr/>
        </p:nvSpPr>
        <p:spPr>
          <a:xfrm>
            <a:off x="6575107" y="1600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LAMECH</a:t>
            </a:r>
          </a:p>
        </p:txBody>
      </p:sp>
    </p:spTree>
    <p:extLst>
      <p:ext uri="{BB962C8B-B14F-4D97-AF65-F5344CB8AC3E}">
        <p14:creationId xmlns:p14="http://schemas.microsoft.com/office/powerpoint/2010/main" val="1368144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6B89D58F-04B6-43C3-9CB3-6BC584180489}"/>
              </a:ext>
            </a:extLst>
          </p:cNvPr>
          <p:cNvSpPr>
            <a:spLocks noGrp="1"/>
          </p:cNvSpPr>
          <p:nvPr/>
        </p:nvSpPr>
        <p:spPr>
          <a:xfrm>
            <a:off x="7903416" y="1600200"/>
            <a:ext cx="9525" cy="952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AEE2C79E-4AD8-44C0-AAA9-0657C32DC81B}"/>
              </a:ext>
            </a:extLst>
          </p:cNvPr>
          <p:cNvSpPr>
            <a:spLocks noGrp="1"/>
          </p:cNvSpPr>
          <p:nvPr/>
        </p:nvSpPr>
        <p:spPr>
          <a:xfrm>
            <a:off x="7303341" y="1600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NOAH</a:t>
            </a:r>
          </a:p>
        </p:txBody>
      </p:sp>
    </p:spTree>
    <p:extLst>
      <p:ext uri="{BB962C8B-B14F-4D97-AF65-F5344CB8AC3E}">
        <p14:creationId xmlns:p14="http://schemas.microsoft.com/office/powerpoint/2010/main" val="3801031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253E79B2-6384-4708-8F69-EB4B9EAACBBD}"/>
              </a:ext>
            </a:extLst>
          </p:cNvPr>
          <p:cNvSpPr>
            <a:spLocks noGrp="1"/>
          </p:cNvSpPr>
          <p:nvPr/>
        </p:nvSpPr>
        <p:spPr>
          <a:xfrm>
            <a:off x="4345496" y="1828800"/>
            <a:ext cx="9525" cy="95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85DA697D-9E62-42B8-B9CF-EDA1F532BBE9}"/>
              </a:ext>
            </a:extLst>
          </p:cNvPr>
          <p:cNvSpPr>
            <a:spLocks noGrp="1"/>
          </p:cNvSpPr>
          <p:nvPr/>
        </p:nvSpPr>
        <p:spPr>
          <a:xfrm>
            <a:off x="3745421" y="15621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SHEM</a:t>
            </a:r>
          </a:p>
        </p:txBody>
      </p:sp>
    </p:spTree>
    <p:extLst>
      <p:ext uri="{BB962C8B-B14F-4D97-AF65-F5344CB8AC3E}">
        <p14:creationId xmlns:p14="http://schemas.microsoft.com/office/powerpoint/2010/main" val="17012678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8ED24CBF-06D5-4A11-88A9-816D64FB00DA}"/>
              </a:ext>
            </a:extLst>
          </p:cNvPr>
          <p:cNvSpPr>
            <a:spLocks noGrp="1"/>
          </p:cNvSpPr>
          <p:nvPr/>
        </p:nvSpPr>
        <p:spPr>
          <a:xfrm>
            <a:off x="6416564" y="1828800"/>
            <a:ext cx="9525" cy="95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573A0E1-0A4E-4C8E-A7DE-1B6FD9E9F18F}"/>
              </a:ext>
            </a:extLst>
          </p:cNvPr>
          <p:cNvSpPr>
            <a:spLocks noGrp="1"/>
          </p:cNvSpPr>
          <p:nvPr/>
        </p:nvSpPr>
        <p:spPr>
          <a:xfrm>
            <a:off x="5816489" y="15621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ARPHAXAD</a:t>
            </a:r>
          </a:p>
        </p:txBody>
      </p:sp>
    </p:spTree>
    <p:extLst>
      <p:ext uri="{BB962C8B-B14F-4D97-AF65-F5344CB8AC3E}">
        <p14:creationId xmlns:p14="http://schemas.microsoft.com/office/powerpoint/2010/main" val="620685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41BC1BA-7A54-4EE6-B3C8-C9F9D235FA9C}"/>
              </a:ext>
            </a:extLst>
          </p:cNvPr>
          <p:cNvSpPr>
            <a:spLocks noGrp="1"/>
          </p:cNvSpPr>
          <p:nvPr/>
        </p:nvSpPr>
        <p:spPr>
          <a:xfrm>
            <a:off x="8295989" y="1828800"/>
            <a:ext cx="9525" cy="95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C3BD76E2-2500-4C30-A0D7-AF8DA360770C}"/>
              </a:ext>
            </a:extLst>
          </p:cNvPr>
          <p:cNvSpPr>
            <a:spLocks noGrp="1"/>
          </p:cNvSpPr>
          <p:nvPr/>
        </p:nvSpPr>
        <p:spPr>
          <a:xfrm>
            <a:off x="7695914" y="15621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SHELAH</a:t>
            </a:r>
          </a:p>
        </p:txBody>
      </p:sp>
    </p:spTree>
    <p:extLst>
      <p:ext uri="{BB962C8B-B14F-4D97-AF65-F5344CB8AC3E}">
        <p14:creationId xmlns:p14="http://schemas.microsoft.com/office/powerpoint/2010/main" val="145044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F96E8E19-C4F7-4CCF-9F8B-942DDE791211}"/>
              </a:ext>
            </a:extLst>
          </p:cNvPr>
          <p:cNvSpPr>
            <a:spLocks noGrp="1"/>
          </p:cNvSpPr>
          <p:nvPr/>
        </p:nvSpPr>
        <p:spPr>
          <a:xfrm>
            <a:off x="4093940" y="2200275"/>
            <a:ext cx="9525" cy="1047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DBF7EB3-05C8-42E8-859C-A6CC87EA0923}"/>
              </a:ext>
            </a:extLst>
          </p:cNvPr>
          <p:cNvSpPr>
            <a:spLocks noGrp="1"/>
          </p:cNvSpPr>
          <p:nvPr/>
        </p:nvSpPr>
        <p:spPr>
          <a:xfrm>
            <a:off x="3493865" y="22002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EBER</a:t>
            </a:r>
          </a:p>
        </p:txBody>
      </p:sp>
    </p:spTree>
    <p:extLst>
      <p:ext uri="{BB962C8B-B14F-4D97-AF65-F5344CB8AC3E}">
        <p14:creationId xmlns:p14="http://schemas.microsoft.com/office/powerpoint/2010/main" val="3395164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15997505-3B97-4916-9421-DCF41CA11048}"/>
              </a:ext>
            </a:extLst>
          </p:cNvPr>
          <p:cNvSpPr>
            <a:spLocks noGrp="1"/>
          </p:cNvSpPr>
          <p:nvPr/>
        </p:nvSpPr>
        <p:spPr>
          <a:xfrm>
            <a:off x="5209127" y="2200275"/>
            <a:ext cx="9525" cy="1047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EA27D619-549A-49FC-B4F0-45803720BB48}"/>
              </a:ext>
            </a:extLst>
          </p:cNvPr>
          <p:cNvSpPr>
            <a:spLocks noGrp="1"/>
          </p:cNvSpPr>
          <p:nvPr/>
        </p:nvSpPr>
        <p:spPr>
          <a:xfrm>
            <a:off x="4609052" y="22002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PELEG</a:t>
            </a:r>
          </a:p>
        </p:txBody>
      </p:sp>
    </p:spTree>
    <p:extLst>
      <p:ext uri="{BB962C8B-B14F-4D97-AF65-F5344CB8AC3E}">
        <p14:creationId xmlns:p14="http://schemas.microsoft.com/office/powerpoint/2010/main" val="3552064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E492FA97-12B5-4319-B883-0E6FCC1A8935}"/>
              </a:ext>
            </a:extLst>
          </p:cNvPr>
          <p:cNvSpPr>
            <a:spLocks noGrp="1"/>
          </p:cNvSpPr>
          <p:nvPr/>
        </p:nvSpPr>
        <p:spPr>
          <a:xfrm>
            <a:off x="6635925" y="2200275"/>
            <a:ext cx="9525" cy="1047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50E265E0-F1A7-4214-9667-FEAA8119A6EF}"/>
              </a:ext>
            </a:extLst>
          </p:cNvPr>
          <p:cNvSpPr>
            <a:spLocks noGrp="1"/>
          </p:cNvSpPr>
          <p:nvPr/>
        </p:nvSpPr>
        <p:spPr>
          <a:xfrm>
            <a:off x="6035850" y="22002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REU</a:t>
            </a:r>
          </a:p>
        </p:txBody>
      </p:sp>
    </p:spTree>
    <p:extLst>
      <p:ext uri="{BB962C8B-B14F-4D97-AF65-F5344CB8AC3E}">
        <p14:creationId xmlns:p14="http://schemas.microsoft.com/office/powerpoint/2010/main" val="24966578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F2137CD0-36B3-42D1-B0A5-A4FB43FB6DC8}"/>
              </a:ext>
            </a:extLst>
          </p:cNvPr>
          <p:cNvSpPr>
            <a:spLocks noGrp="1"/>
          </p:cNvSpPr>
          <p:nvPr/>
        </p:nvSpPr>
        <p:spPr>
          <a:xfrm>
            <a:off x="8050197" y="2200275"/>
            <a:ext cx="9525" cy="1047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7C4F6735-0633-4A97-8E72-1755DAF0A2E2}"/>
              </a:ext>
            </a:extLst>
          </p:cNvPr>
          <p:cNvSpPr>
            <a:spLocks noGrp="1"/>
          </p:cNvSpPr>
          <p:nvPr/>
        </p:nvSpPr>
        <p:spPr>
          <a:xfrm>
            <a:off x="7450122" y="22002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SERUG</a:t>
            </a:r>
          </a:p>
        </p:txBody>
      </p:sp>
    </p:spTree>
    <p:extLst>
      <p:ext uri="{BB962C8B-B14F-4D97-AF65-F5344CB8AC3E}">
        <p14:creationId xmlns:p14="http://schemas.microsoft.com/office/powerpoint/2010/main" val="2273597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3389261B-BC79-42EB-9C34-C2483586D354}"/>
              </a:ext>
            </a:extLst>
          </p:cNvPr>
          <p:cNvSpPr>
            <a:spLocks noGrp="1"/>
          </p:cNvSpPr>
          <p:nvPr/>
        </p:nvSpPr>
        <p:spPr>
          <a:xfrm>
            <a:off x="3908488" y="2438400"/>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0A7413E6-FF1B-4707-AB93-AD85D5A0EAD6}"/>
              </a:ext>
            </a:extLst>
          </p:cNvPr>
          <p:cNvSpPr>
            <a:spLocks noGrp="1"/>
          </p:cNvSpPr>
          <p:nvPr/>
        </p:nvSpPr>
        <p:spPr>
          <a:xfrm>
            <a:off x="3308413"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NAHOR</a:t>
            </a:r>
          </a:p>
        </p:txBody>
      </p:sp>
    </p:spTree>
    <p:extLst>
      <p:ext uri="{BB962C8B-B14F-4D97-AF65-F5344CB8AC3E}">
        <p14:creationId xmlns:p14="http://schemas.microsoft.com/office/powerpoint/2010/main" val="14201207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59D63758-DDB0-4F2B-AC98-8D7D8D935284}"/>
              </a:ext>
            </a:extLst>
          </p:cNvPr>
          <p:cNvSpPr>
            <a:spLocks noGrp="1"/>
          </p:cNvSpPr>
          <p:nvPr/>
        </p:nvSpPr>
        <p:spPr>
          <a:xfrm>
            <a:off x="5320046" y="2438400"/>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82AA5C83-ED78-485C-AF42-1A3A4A0D6579}"/>
              </a:ext>
            </a:extLst>
          </p:cNvPr>
          <p:cNvSpPr>
            <a:spLocks noGrp="1"/>
          </p:cNvSpPr>
          <p:nvPr/>
        </p:nvSpPr>
        <p:spPr>
          <a:xfrm>
            <a:off x="4719971"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TERAH</a:t>
            </a:r>
          </a:p>
        </p:txBody>
      </p:sp>
    </p:spTree>
    <p:extLst>
      <p:ext uri="{BB962C8B-B14F-4D97-AF65-F5344CB8AC3E}">
        <p14:creationId xmlns:p14="http://schemas.microsoft.com/office/powerpoint/2010/main" val="963653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28BF8420-66EA-489C-852E-5029E07B106C}"/>
              </a:ext>
            </a:extLst>
          </p:cNvPr>
          <p:cNvSpPr>
            <a:spLocks noGrp="1"/>
          </p:cNvSpPr>
          <p:nvPr/>
        </p:nvSpPr>
        <p:spPr>
          <a:xfrm>
            <a:off x="7942040" y="2438400"/>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290C34F-BB9F-4F0D-8AA7-C4009E1388E5}"/>
              </a:ext>
            </a:extLst>
          </p:cNvPr>
          <p:cNvSpPr>
            <a:spLocks noGrp="1"/>
          </p:cNvSpPr>
          <p:nvPr/>
        </p:nvSpPr>
        <p:spPr>
          <a:xfrm>
            <a:off x="7341965"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ABRAHAM</a:t>
            </a:r>
          </a:p>
        </p:txBody>
      </p:sp>
    </p:spTree>
    <p:extLst>
      <p:ext uri="{BB962C8B-B14F-4D97-AF65-F5344CB8AC3E}">
        <p14:creationId xmlns:p14="http://schemas.microsoft.com/office/powerpoint/2010/main" val="2350582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F0C1A62-E2C9-453C-81A5-BA6D156B3C67}"/>
              </a:ext>
            </a:extLst>
          </p:cNvPr>
          <p:cNvSpPr>
            <a:spLocks noGrp="1"/>
          </p:cNvSpPr>
          <p:nvPr/>
        </p:nvSpPr>
        <p:spPr>
          <a:xfrm>
            <a:off x="3527536" y="245745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A878819-35A6-4685-BD9C-F0DE9ABB9DBF}"/>
              </a:ext>
            </a:extLst>
          </p:cNvPr>
          <p:cNvSpPr>
            <a:spLocks noGrp="1"/>
          </p:cNvSpPr>
          <p:nvPr/>
        </p:nvSpPr>
        <p:spPr>
          <a:xfrm>
            <a:off x="2927461"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ISAAC</a:t>
            </a:r>
          </a:p>
        </p:txBody>
      </p:sp>
    </p:spTree>
    <p:extLst>
      <p:ext uri="{BB962C8B-B14F-4D97-AF65-F5344CB8AC3E}">
        <p14:creationId xmlns:p14="http://schemas.microsoft.com/office/powerpoint/2010/main" val="13230011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88003500-50B4-4041-8C08-75FF237D91F1}"/>
              </a:ext>
            </a:extLst>
          </p:cNvPr>
          <p:cNvSpPr>
            <a:spLocks noGrp="1"/>
          </p:cNvSpPr>
          <p:nvPr/>
        </p:nvSpPr>
        <p:spPr>
          <a:xfrm>
            <a:off x="4744593" y="245745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D0A32635-1C8F-46DE-A321-A91BD75EC8B0}"/>
              </a:ext>
            </a:extLst>
          </p:cNvPr>
          <p:cNvSpPr>
            <a:spLocks noGrp="1"/>
          </p:cNvSpPr>
          <p:nvPr/>
        </p:nvSpPr>
        <p:spPr>
          <a:xfrm>
            <a:off x="4144518"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JACOB</a:t>
            </a:r>
          </a:p>
        </p:txBody>
      </p:sp>
    </p:spTree>
    <p:extLst>
      <p:ext uri="{BB962C8B-B14F-4D97-AF65-F5344CB8AC3E}">
        <p14:creationId xmlns:p14="http://schemas.microsoft.com/office/powerpoint/2010/main" val="29946449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C6E01971-1050-46F3-9DA9-3BB246BA0927}"/>
              </a:ext>
            </a:extLst>
          </p:cNvPr>
          <p:cNvSpPr>
            <a:spLocks noGrp="1"/>
          </p:cNvSpPr>
          <p:nvPr/>
        </p:nvSpPr>
        <p:spPr>
          <a:xfrm>
            <a:off x="6105382" y="245745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27DC3EED-D9B2-430C-94FF-2F42A4E79EB5}"/>
              </a:ext>
            </a:extLst>
          </p:cNvPr>
          <p:cNvSpPr>
            <a:spLocks noGrp="1"/>
          </p:cNvSpPr>
          <p:nvPr/>
        </p:nvSpPr>
        <p:spPr>
          <a:xfrm>
            <a:off x="5505307"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JUDAH</a:t>
            </a:r>
          </a:p>
        </p:txBody>
      </p:sp>
    </p:spTree>
    <p:extLst>
      <p:ext uri="{BB962C8B-B14F-4D97-AF65-F5344CB8AC3E}">
        <p14:creationId xmlns:p14="http://schemas.microsoft.com/office/powerpoint/2010/main" val="7667667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2A5CE86B-BEAF-4DA6-B264-8A1F881F2DE8}"/>
              </a:ext>
            </a:extLst>
          </p:cNvPr>
          <p:cNvSpPr>
            <a:spLocks noGrp="1"/>
          </p:cNvSpPr>
          <p:nvPr/>
        </p:nvSpPr>
        <p:spPr>
          <a:xfrm>
            <a:off x="7268194" y="245745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0AEEFB0B-6BA5-47FA-918C-8F703F7B4B7B}"/>
              </a:ext>
            </a:extLst>
          </p:cNvPr>
          <p:cNvSpPr>
            <a:spLocks noGrp="1"/>
          </p:cNvSpPr>
          <p:nvPr/>
        </p:nvSpPr>
        <p:spPr>
          <a:xfrm>
            <a:off x="6668119"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PEREZ</a:t>
            </a:r>
          </a:p>
        </p:txBody>
      </p:sp>
    </p:spTree>
    <p:extLst>
      <p:ext uri="{BB962C8B-B14F-4D97-AF65-F5344CB8AC3E}">
        <p14:creationId xmlns:p14="http://schemas.microsoft.com/office/powerpoint/2010/main" val="18535444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8B60567D-F468-4BFD-AC41-71BE2B7752F0}"/>
              </a:ext>
            </a:extLst>
          </p:cNvPr>
          <p:cNvSpPr>
            <a:spLocks noGrp="1"/>
          </p:cNvSpPr>
          <p:nvPr/>
        </p:nvSpPr>
        <p:spPr>
          <a:xfrm>
            <a:off x="8616791" y="245745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E1996849-722C-4A1B-8536-6EFC4D084BA3}"/>
              </a:ext>
            </a:extLst>
          </p:cNvPr>
          <p:cNvSpPr>
            <a:spLocks noGrp="1"/>
          </p:cNvSpPr>
          <p:nvPr/>
        </p:nvSpPr>
        <p:spPr>
          <a:xfrm>
            <a:off x="8016716" y="21812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HEZRON</a:t>
            </a:r>
          </a:p>
        </p:txBody>
      </p:sp>
    </p:spTree>
    <p:extLst>
      <p:ext uri="{BB962C8B-B14F-4D97-AF65-F5344CB8AC3E}">
        <p14:creationId xmlns:p14="http://schemas.microsoft.com/office/powerpoint/2010/main" val="14998382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8BCE3F2C-FAB0-4F6C-9079-96941EADE4E2}"/>
              </a:ext>
            </a:extLst>
          </p:cNvPr>
          <p:cNvSpPr>
            <a:spLocks noGrp="1"/>
          </p:cNvSpPr>
          <p:nvPr/>
        </p:nvSpPr>
        <p:spPr>
          <a:xfrm>
            <a:off x="5217843" y="3152775"/>
            <a:ext cx="9525" cy="3619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F20E690D-2198-4C08-8E37-51D94500A203}"/>
              </a:ext>
            </a:extLst>
          </p:cNvPr>
          <p:cNvSpPr>
            <a:spLocks noGrp="1"/>
          </p:cNvSpPr>
          <p:nvPr/>
        </p:nvSpPr>
        <p:spPr>
          <a:xfrm>
            <a:off x="4617768"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RAM</a:t>
            </a:r>
          </a:p>
        </p:txBody>
      </p:sp>
    </p:spTree>
    <p:extLst>
      <p:ext uri="{BB962C8B-B14F-4D97-AF65-F5344CB8AC3E}">
        <p14:creationId xmlns:p14="http://schemas.microsoft.com/office/powerpoint/2010/main" val="125018785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7259E27A-0CD5-4C1E-BAAA-B0DE9E1739CC}"/>
              </a:ext>
            </a:extLst>
          </p:cNvPr>
          <p:cNvSpPr>
            <a:spLocks noGrp="1"/>
          </p:cNvSpPr>
          <p:nvPr/>
        </p:nvSpPr>
        <p:spPr>
          <a:xfrm>
            <a:off x="7069836" y="3152775"/>
            <a:ext cx="9525" cy="3619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92037E7-7714-420F-B1DD-4C652EDC2707}"/>
              </a:ext>
            </a:extLst>
          </p:cNvPr>
          <p:cNvSpPr>
            <a:spLocks noGrp="1"/>
          </p:cNvSpPr>
          <p:nvPr/>
        </p:nvSpPr>
        <p:spPr>
          <a:xfrm>
            <a:off x="6469761"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79115"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AMMINADAB</a:t>
            </a:r>
          </a:p>
        </p:txBody>
      </p:sp>
    </p:spTree>
    <p:extLst>
      <p:ext uri="{BB962C8B-B14F-4D97-AF65-F5344CB8AC3E}">
        <p14:creationId xmlns:p14="http://schemas.microsoft.com/office/powerpoint/2010/main" val="24207789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62A6F76-9274-4C18-834A-B785BD89965E}"/>
              </a:ext>
            </a:extLst>
          </p:cNvPr>
          <p:cNvSpPr>
            <a:spLocks noGrp="1"/>
          </p:cNvSpPr>
          <p:nvPr/>
        </p:nvSpPr>
        <p:spPr>
          <a:xfrm>
            <a:off x="4798647" y="3390900"/>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BA004F7D-10A6-4BB2-A81B-A092568160D1}"/>
              </a:ext>
            </a:extLst>
          </p:cNvPr>
          <p:cNvSpPr>
            <a:spLocks noGrp="1"/>
          </p:cNvSpPr>
          <p:nvPr/>
        </p:nvSpPr>
        <p:spPr>
          <a:xfrm>
            <a:off x="4198572"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NAHSHON</a:t>
            </a:r>
          </a:p>
        </p:txBody>
      </p:sp>
    </p:spTree>
    <p:extLst>
      <p:ext uri="{BB962C8B-B14F-4D97-AF65-F5344CB8AC3E}">
        <p14:creationId xmlns:p14="http://schemas.microsoft.com/office/powerpoint/2010/main" val="7239563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35CD5C64-C0F1-4CBE-A0CB-3D177C1594E5}"/>
              </a:ext>
            </a:extLst>
          </p:cNvPr>
          <p:cNvSpPr>
            <a:spLocks noGrp="1"/>
          </p:cNvSpPr>
          <p:nvPr/>
        </p:nvSpPr>
        <p:spPr>
          <a:xfrm>
            <a:off x="6824043" y="3390900"/>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CA10FF4D-C6C2-4387-A9CD-9D60F539BC84}"/>
              </a:ext>
            </a:extLst>
          </p:cNvPr>
          <p:cNvSpPr>
            <a:spLocks noGrp="1"/>
          </p:cNvSpPr>
          <p:nvPr/>
        </p:nvSpPr>
        <p:spPr>
          <a:xfrm>
            <a:off x="6223968"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SALMON</a:t>
            </a:r>
          </a:p>
        </p:txBody>
      </p:sp>
    </p:spTree>
    <p:extLst>
      <p:ext uri="{BB962C8B-B14F-4D97-AF65-F5344CB8AC3E}">
        <p14:creationId xmlns:p14="http://schemas.microsoft.com/office/powerpoint/2010/main" val="33872079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28B5EC36-E2D5-4AD5-8DDC-A9D4E183341C}"/>
              </a:ext>
            </a:extLst>
          </p:cNvPr>
          <p:cNvSpPr>
            <a:spLocks noGrp="1"/>
          </p:cNvSpPr>
          <p:nvPr/>
        </p:nvSpPr>
        <p:spPr>
          <a:xfrm>
            <a:off x="7890653" y="3390900"/>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FF900292-3044-4569-9B93-01889FFA5F8A}"/>
              </a:ext>
            </a:extLst>
          </p:cNvPr>
          <p:cNvSpPr>
            <a:spLocks noGrp="1"/>
          </p:cNvSpPr>
          <p:nvPr/>
        </p:nvSpPr>
        <p:spPr>
          <a:xfrm>
            <a:off x="7290578"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BOAZ</a:t>
            </a:r>
          </a:p>
        </p:txBody>
      </p:sp>
    </p:spTree>
    <p:extLst>
      <p:ext uri="{BB962C8B-B14F-4D97-AF65-F5344CB8AC3E}">
        <p14:creationId xmlns:p14="http://schemas.microsoft.com/office/powerpoint/2010/main" val="10759832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243B5DF-99B0-4C6C-8B57-552243339364}"/>
              </a:ext>
            </a:extLst>
          </p:cNvPr>
          <p:cNvSpPr>
            <a:spLocks noGrp="1"/>
          </p:cNvSpPr>
          <p:nvPr/>
        </p:nvSpPr>
        <p:spPr>
          <a:xfrm>
            <a:off x="8609695" y="3390900"/>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A5017761-0484-4FBF-B3CE-4C214FEA345C}"/>
              </a:ext>
            </a:extLst>
          </p:cNvPr>
          <p:cNvSpPr>
            <a:spLocks noGrp="1"/>
          </p:cNvSpPr>
          <p:nvPr/>
        </p:nvSpPr>
        <p:spPr>
          <a:xfrm>
            <a:off x="8009620"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OBED</a:t>
            </a:r>
          </a:p>
        </p:txBody>
      </p:sp>
    </p:spTree>
    <p:extLst>
      <p:ext uri="{BB962C8B-B14F-4D97-AF65-F5344CB8AC3E}">
        <p14:creationId xmlns:p14="http://schemas.microsoft.com/office/powerpoint/2010/main" val="35352406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DC78180C-E9EE-45FC-9457-4BE632D304B3}"/>
              </a:ext>
            </a:extLst>
          </p:cNvPr>
          <p:cNvSpPr>
            <a:spLocks noGrp="1"/>
          </p:cNvSpPr>
          <p:nvPr/>
        </p:nvSpPr>
        <p:spPr>
          <a:xfrm>
            <a:off x="4079129" y="3514725"/>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C943F9DA-A6F1-4D7F-B9C7-12EEF5177E84}"/>
              </a:ext>
            </a:extLst>
          </p:cNvPr>
          <p:cNvSpPr>
            <a:spLocks noGrp="1"/>
          </p:cNvSpPr>
          <p:nvPr/>
        </p:nvSpPr>
        <p:spPr>
          <a:xfrm>
            <a:off x="3479054"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JESSE</a:t>
            </a:r>
          </a:p>
        </p:txBody>
      </p:sp>
    </p:spTree>
    <p:extLst>
      <p:ext uri="{BB962C8B-B14F-4D97-AF65-F5344CB8AC3E}">
        <p14:creationId xmlns:p14="http://schemas.microsoft.com/office/powerpoint/2010/main" val="26425316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888779DC-C93B-463E-883B-8C4CA987C483}"/>
              </a:ext>
            </a:extLst>
          </p:cNvPr>
          <p:cNvSpPr>
            <a:spLocks noGrp="1"/>
          </p:cNvSpPr>
          <p:nvPr/>
        </p:nvSpPr>
        <p:spPr>
          <a:xfrm>
            <a:off x="4840414" y="3514725"/>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0D742796-44B5-4095-B1D2-B502C25EBDA3}"/>
              </a:ext>
            </a:extLst>
          </p:cNvPr>
          <p:cNvSpPr>
            <a:spLocks noGrp="1"/>
          </p:cNvSpPr>
          <p:nvPr/>
        </p:nvSpPr>
        <p:spPr>
          <a:xfrm>
            <a:off x="4240339"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DAVID</a:t>
            </a:r>
          </a:p>
        </p:txBody>
      </p:sp>
    </p:spTree>
    <p:extLst>
      <p:ext uri="{BB962C8B-B14F-4D97-AF65-F5344CB8AC3E}">
        <p14:creationId xmlns:p14="http://schemas.microsoft.com/office/powerpoint/2010/main" val="31836869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D1D7E9F9-BEC6-4585-B4E4-7876F5D0A57B}"/>
              </a:ext>
            </a:extLst>
          </p:cNvPr>
          <p:cNvSpPr>
            <a:spLocks noGrp="1"/>
          </p:cNvSpPr>
          <p:nvPr/>
        </p:nvSpPr>
        <p:spPr>
          <a:xfrm>
            <a:off x="5997178" y="3514725"/>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E6BF4A9A-A430-46A6-A307-D4BB9344DA12}"/>
              </a:ext>
            </a:extLst>
          </p:cNvPr>
          <p:cNvSpPr>
            <a:spLocks noGrp="1"/>
          </p:cNvSpPr>
          <p:nvPr/>
        </p:nvSpPr>
        <p:spPr>
          <a:xfrm>
            <a:off x="5397103"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SOLOMON</a:t>
            </a:r>
          </a:p>
        </p:txBody>
      </p:sp>
    </p:spTree>
    <p:extLst>
      <p:ext uri="{BB962C8B-B14F-4D97-AF65-F5344CB8AC3E}">
        <p14:creationId xmlns:p14="http://schemas.microsoft.com/office/powerpoint/2010/main" val="29610308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4E58BE14-2A8C-4A00-B423-46359B41138E}"/>
              </a:ext>
            </a:extLst>
          </p:cNvPr>
          <p:cNvSpPr>
            <a:spLocks noGrp="1"/>
          </p:cNvSpPr>
          <p:nvPr/>
        </p:nvSpPr>
        <p:spPr>
          <a:xfrm>
            <a:off x="7528512" y="3514725"/>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BECACCEA-A56E-4CC9-A3D4-5847CA310AD4}"/>
              </a:ext>
            </a:extLst>
          </p:cNvPr>
          <p:cNvSpPr>
            <a:spLocks noGrp="1"/>
          </p:cNvSpPr>
          <p:nvPr/>
        </p:nvSpPr>
        <p:spPr>
          <a:xfrm>
            <a:off x="6928437" y="351472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84710"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REHOBOAM</a:t>
            </a:r>
          </a:p>
        </p:txBody>
      </p:sp>
    </p:spTree>
    <p:extLst>
      <p:ext uri="{BB962C8B-B14F-4D97-AF65-F5344CB8AC3E}">
        <p14:creationId xmlns:p14="http://schemas.microsoft.com/office/powerpoint/2010/main" val="40273844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69A3A2A8-5777-43A9-AFA3-5ED2ED2D3162}"/>
              </a:ext>
            </a:extLst>
          </p:cNvPr>
          <p:cNvSpPr>
            <a:spLocks noGrp="1"/>
          </p:cNvSpPr>
          <p:nvPr/>
        </p:nvSpPr>
        <p:spPr>
          <a:xfrm>
            <a:off x="5331905" y="3762375"/>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50E858EE-FA0F-44D8-B32A-03727ADF66B2}"/>
              </a:ext>
            </a:extLst>
          </p:cNvPr>
          <p:cNvSpPr>
            <a:spLocks noGrp="1"/>
          </p:cNvSpPr>
          <p:nvPr/>
        </p:nvSpPr>
        <p:spPr>
          <a:xfrm>
            <a:off x="4731830" y="3505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ABIJAH</a:t>
            </a:r>
          </a:p>
        </p:txBody>
      </p:sp>
    </p:spTree>
    <p:extLst>
      <p:ext uri="{BB962C8B-B14F-4D97-AF65-F5344CB8AC3E}">
        <p14:creationId xmlns:p14="http://schemas.microsoft.com/office/powerpoint/2010/main" val="22752053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2D056142-CDCB-4CB1-9C8F-8A4730AFDD16}"/>
              </a:ext>
            </a:extLst>
          </p:cNvPr>
          <p:cNvSpPr>
            <a:spLocks noGrp="1"/>
          </p:cNvSpPr>
          <p:nvPr/>
        </p:nvSpPr>
        <p:spPr>
          <a:xfrm>
            <a:off x="7594425" y="3762375"/>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7473C73A-7DFC-4B5E-84C5-7D2CDE3D35C2}"/>
              </a:ext>
            </a:extLst>
          </p:cNvPr>
          <p:cNvSpPr>
            <a:spLocks noGrp="1"/>
          </p:cNvSpPr>
          <p:nvPr/>
        </p:nvSpPr>
        <p:spPr>
          <a:xfrm>
            <a:off x="6994350" y="3505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ASA</a:t>
            </a:r>
          </a:p>
        </p:txBody>
      </p:sp>
    </p:spTree>
    <p:extLst>
      <p:ext uri="{BB962C8B-B14F-4D97-AF65-F5344CB8AC3E}">
        <p14:creationId xmlns:p14="http://schemas.microsoft.com/office/powerpoint/2010/main" val="36305158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40BD45DB-B0E9-444D-A394-72FAD99DC9B9}"/>
              </a:ext>
            </a:extLst>
          </p:cNvPr>
          <p:cNvSpPr>
            <a:spLocks noGrp="1"/>
          </p:cNvSpPr>
          <p:nvPr/>
        </p:nvSpPr>
        <p:spPr>
          <a:xfrm>
            <a:off x="4048839" y="3781425"/>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EA196CB0-774D-4AFF-9518-40F385F106E3}"/>
              </a:ext>
            </a:extLst>
          </p:cNvPr>
          <p:cNvSpPr>
            <a:spLocks noGrp="1"/>
          </p:cNvSpPr>
          <p:nvPr/>
        </p:nvSpPr>
        <p:spPr>
          <a:xfrm>
            <a:off x="3448764" y="3505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69219"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JEHOSHAPHAT</a:t>
            </a:r>
          </a:p>
        </p:txBody>
      </p:sp>
    </p:spTree>
    <p:extLst>
      <p:ext uri="{BB962C8B-B14F-4D97-AF65-F5344CB8AC3E}">
        <p14:creationId xmlns:p14="http://schemas.microsoft.com/office/powerpoint/2010/main" val="36306759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595AEEBF-A21D-4B02-B184-30D03F0E0183}"/>
              </a:ext>
            </a:extLst>
          </p:cNvPr>
          <p:cNvSpPr>
            <a:spLocks noGrp="1"/>
          </p:cNvSpPr>
          <p:nvPr/>
        </p:nvSpPr>
        <p:spPr>
          <a:xfrm>
            <a:off x="5913311" y="3781425"/>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E900317C-3264-42DE-BEE3-851D3A10D734}"/>
              </a:ext>
            </a:extLst>
          </p:cNvPr>
          <p:cNvSpPr>
            <a:spLocks noGrp="1"/>
          </p:cNvSpPr>
          <p:nvPr/>
        </p:nvSpPr>
        <p:spPr>
          <a:xfrm>
            <a:off x="5313236" y="3505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JORAM</a:t>
            </a:r>
          </a:p>
        </p:txBody>
      </p:sp>
    </p:spTree>
    <p:extLst>
      <p:ext uri="{BB962C8B-B14F-4D97-AF65-F5344CB8AC3E}">
        <p14:creationId xmlns:p14="http://schemas.microsoft.com/office/powerpoint/2010/main" val="1398313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6C429839-2CFA-4C80-A9F0-CD3B5D4DD106}"/>
              </a:ext>
            </a:extLst>
          </p:cNvPr>
          <p:cNvSpPr>
            <a:spLocks noGrp="1"/>
          </p:cNvSpPr>
          <p:nvPr/>
        </p:nvSpPr>
        <p:spPr>
          <a:xfrm>
            <a:off x="7930467" y="3781425"/>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A5131B16-0136-4E1D-900B-8D35CCDA97D3}"/>
              </a:ext>
            </a:extLst>
          </p:cNvPr>
          <p:cNvSpPr>
            <a:spLocks noGrp="1"/>
          </p:cNvSpPr>
          <p:nvPr/>
        </p:nvSpPr>
        <p:spPr>
          <a:xfrm>
            <a:off x="7330392" y="35052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UZZIAH</a:t>
            </a:r>
          </a:p>
        </p:txBody>
      </p:sp>
    </p:spTree>
    <p:extLst>
      <p:ext uri="{BB962C8B-B14F-4D97-AF65-F5344CB8AC3E}">
        <p14:creationId xmlns:p14="http://schemas.microsoft.com/office/powerpoint/2010/main" val="19733179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9AA9C3CA-A58C-4757-AC24-23DDDD48885D}"/>
              </a:ext>
            </a:extLst>
          </p:cNvPr>
          <p:cNvSpPr>
            <a:spLocks noGrp="1"/>
          </p:cNvSpPr>
          <p:nvPr/>
        </p:nvSpPr>
        <p:spPr>
          <a:xfrm>
            <a:off x="3767138" y="4476750"/>
            <a:ext cx="9525" cy="3619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81E4570-1D4F-4AFA-930E-9B07B616CB7D}"/>
              </a:ext>
            </a:extLst>
          </p:cNvPr>
          <p:cNvSpPr>
            <a:spLocks noGrp="1"/>
          </p:cNvSpPr>
          <p:nvPr/>
        </p:nvSpPr>
        <p:spPr>
          <a:xfrm>
            <a:off x="3167063"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JOTHAM</a:t>
            </a:r>
          </a:p>
        </p:txBody>
      </p:sp>
    </p:spTree>
    <p:extLst>
      <p:ext uri="{BB962C8B-B14F-4D97-AF65-F5344CB8AC3E}">
        <p14:creationId xmlns:p14="http://schemas.microsoft.com/office/powerpoint/2010/main" val="152577185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D2F80426-5380-4296-9019-0BE2599D06D1}"/>
              </a:ext>
            </a:extLst>
          </p:cNvPr>
          <p:cNvSpPr>
            <a:spLocks noGrp="1"/>
          </p:cNvSpPr>
          <p:nvPr/>
        </p:nvSpPr>
        <p:spPr>
          <a:xfrm>
            <a:off x="5112782" y="4476750"/>
            <a:ext cx="9525" cy="3619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287F9538-EC01-4DE3-AD04-792B3E27C169}"/>
              </a:ext>
            </a:extLst>
          </p:cNvPr>
          <p:cNvSpPr>
            <a:spLocks noGrp="1"/>
          </p:cNvSpPr>
          <p:nvPr/>
        </p:nvSpPr>
        <p:spPr>
          <a:xfrm>
            <a:off x="4512707"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AHAZ</a:t>
            </a:r>
          </a:p>
        </p:txBody>
      </p:sp>
    </p:spTree>
    <p:extLst>
      <p:ext uri="{BB962C8B-B14F-4D97-AF65-F5344CB8AC3E}">
        <p14:creationId xmlns:p14="http://schemas.microsoft.com/office/powerpoint/2010/main" val="9360070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A5C4183B-FC8E-41B8-9C95-CFDBB020C344}"/>
              </a:ext>
            </a:extLst>
          </p:cNvPr>
          <p:cNvSpPr>
            <a:spLocks noGrp="1"/>
          </p:cNvSpPr>
          <p:nvPr/>
        </p:nvSpPr>
        <p:spPr>
          <a:xfrm>
            <a:off x="7756303" y="4476750"/>
            <a:ext cx="9525" cy="3619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5C85738-F98E-4114-9BEB-8E06696AAE81}"/>
              </a:ext>
            </a:extLst>
          </p:cNvPr>
          <p:cNvSpPr>
            <a:spLocks noGrp="1"/>
          </p:cNvSpPr>
          <p:nvPr/>
        </p:nvSpPr>
        <p:spPr>
          <a:xfrm>
            <a:off x="7156228"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HEZEKIAH</a:t>
            </a:r>
          </a:p>
        </p:txBody>
      </p:sp>
    </p:spTree>
    <p:extLst>
      <p:ext uri="{BB962C8B-B14F-4D97-AF65-F5344CB8AC3E}">
        <p14:creationId xmlns:p14="http://schemas.microsoft.com/office/powerpoint/2010/main" val="5641591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4C097931-8A0D-4667-BE3E-90BB0721B06D}"/>
              </a:ext>
            </a:extLst>
          </p:cNvPr>
          <p:cNvSpPr>
            <a:spLocks noGrp="1"/>
          </p:cNvSpPr>
          <p:nvPr/>
        </p:nvSpPr>
        <p:spPr>
          <a:xfrm>
            <a:off x="4789075" y="4714875"/>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7A0B1C1-A3E1-4CB2-827F-00C981A13D0D}"/>
              </a:ext>
            </a:extLst>
          </p:cNvPr>
          <p:cNvSpPr>
            <a:spLocks noGrp="1"/>
          </p:cNvSpPr>
          <p:nvPr/>
        </p:nvSpPr>
        <p:spPr>
          <a:xfrm>
            <a:off x="4189000"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MANASSEH</a:t>
            </a:r>
          </a:p>
        </p:txBody>
      </p:sp>
    </p:spTree>
    <p:extLst>
      <p:ext uri="{BB962C8B-B14F-4D97-AF65-F5344CB8AC3E}">
        <p14:creationId xmlns:p14="http://schemas.microsoft.com/office/powerpoint/2010/main" val="18241420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5BBD17D-86E9-4379-A07E-7BFDDD151EDC}"/>
              </a:ext>
            </a:extLst>
          </p:cNvPr>
          <p:cNvSpPr>
            <a:spLocks noGrp="1"/>
          </p:cNvSpPr>
          <p:nvPr/>
        </p:nvSpPr>
        <p:spPr>
          <a:xfrm>
            <a:off x="6305359" y="4714875"/>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5DA27DCE-555E-4311-B1CA-D1FFA4F99499}"/>
              </a:ext>
            </a:extLst>
          </p:cNvPr>
          <p:cNvSpPr>
            <a:spLocks noGrp="1"/>
          </p:cNvSpPr>
          <p:nvPr/>
        </p:nvSpPr>
        <p:spPr>
          <a:xfrm>
            <a:off x="5705284"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AMON</a:t>
            </a:r>
          </a:p>
        </p:txBody>
      </p:sp>
    </p:spTree>
    <p:extLst>
      <p:ext uri="{BB962C8B-B14F-4D97-AF65-F5344CB8AC3E}">
        <p14:creationId xmlns:p14="http://schemas.microsoft.com/office/powerpoint/2010/main" val="29321136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F780222E-63CE-4FE4-8C01-97CCC45F39D3}"/>
              </a:ext>
            </a:extLst>
          </p:cNvPr>
          <p:cNvSpPr>
            <a:spLocks noGrp="1"/>
          </p:cNvSpPr>
          <p:nvPr/>
        </p:nvSpPr>
        <p:spPr>
          <a:xfrm>
            <a:off x="7573327" y="4714875"/>
            <a:ext cx="9525" cy="1238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C7646B58-BCC8-45DB-9BDF-FF8225CFAC48}"/>
              </a:ext>
            </a:extLst>
          </p:cNvPr>
          <p:cNvSpPr>
            <a:spLocks noGrp="1"/>
          </p:cNvSpPr>
          <p:nvPr/>
        </p:nvSpPr>
        <p:spPr>
          <a:xfrm>
            <a:off x="6973252"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JOSIAH</a:t>
            </a:r>
          </a:p>
        </p:txBody>
      </p:sp>
    </p:spTree>
    <p:extLst>
      <p:ext uri="{BB962C8B-B14F-4D97-AF65-F5344CB8AC3E}">
        <p14:creationId xmlns:p14="http://schemas.microsoft.com/office/powerpoint/2010/main" val="31306892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334FADA-9EE2-4F5F-9AF3-3E9F6EBB6776}"/>
              </a:ext>
            </a:extLst>
          </p:cNvPr>
          <p:cNvSpPr>
            <a:spLocks noGrp="1"/>
          </p:cNvSpPr>
          <p:nvPr/>
        </p:nvSpPr>
        <p:spPr>
          <a:xfrm>
            <a:off x="6251829" y="4838700"/>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AE95AE7-40F9-4F1C-B183-C545A1F8F0ED}"/>
              </a:ext>
            </a:extLst>
          </p:cNvPr>
          <p:cNvSpPr>
            <a:spLocks noGrp="1"/>
          </p:cNvSpPr>
          <p:nvPr/>
        </p:nvSpPr>
        <p:spPr>
          <a:xfrm>
            <a:off x="5651754" y="483870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JECONIAH</a:t>
            </a:r>
          </a:p>
        </p:txBody>
      </p:sp>
    </p:spTree>
    <p:extLst>
      <p:ext uri="{BB962C8B-B14F-4D97-AF65-F5344CB8AC3E}">
        <p14:creationId xmlns:p14="http://schemas.microsoft.com/office/powerpoint/2010/main" val="382399259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5F25C50-E4BE-4A44-9F37-B8AFBAB9C1AB}"/>
              </a:ext>
            </a:extLst>
          </p:cNvPr>
          <p:cNvSpPr>
            <a:spLocks noGrp="1"/>
          </p:cNvSpPr>
          <p:nvPr/>
        </p:nvSpPr>
        <p:spPr>
          <a:xfrm>
            <a:off x="4453509" y="5086350"/>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AECD167-718F-4405-BA66-004B93069BC2}"/>
              </a:ext>
            </a:extLst>
          </p:cNvPr>
          <p:cNvSpPr>
            <a:spLocks noGrp="1"/>
          </p:cNvSpPr>
          <p:nvPr/>
        </p:nvSpPr>
        <p:spPr>
          <a:xfrm>
            <a:off x="3853434"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SHEALTIEL</a:t>
            </a:r>
          </a:p>
        </p:txBody>
      </p:sp>
    </p:spTree>
    <p:extLst>
      <p:ext uri="{BB962C8B-B14F-4D97-AF65-F5344CB8AC3E}">
        <p14:creationId xmlns:p14="http://schemas.microsoft.com/office/powerpoint/2010/main" val="365038508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B93436D7-E28E-47AF-ACE3-971800B0B282}"/>
              </a:ext>
            </a:extLst>
          </p:cNvPr>
          <p:cNvSpPr>
            <a:spLocks noGrp="1"/>
          </p:cNvSpPr>
          <p:nvPr/>
        </p:nvSpPr>
        <p:spPr>
          <a:xfrm>
            <a:off x="7402735" y="5086350"/>
            <a:ext cx="9525" cy="1905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372B1B1E-8533-425E-8733-FA26B20CC439}"/>
              </a:ext>
            </a:extLst>
          </p:cNvPr>
          <p:cNvSpPr>
            <a:spLocks noGrp="1"/>
          </p:cNvSpPr>
          <p:nvPr/>
        </p:nvSpPr>
        <p:spPr>
          <a:xfrm>
            <a:off x="6802660"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83294" lnSpcReduction="1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ZERUBBABEL</a:t>
            </a:r>
          </a:p>
        </p:txBody>
      </p:sp>
    </p:spTree>
    <p:extLst>
      <p:ext uri="{BB962C8B-B14F-4D97-AF65-F5344CB8AC3E}">
        <p14:creationId xmlns:p14="http://schemas.microsoft.com/office/powerpoint/2010/main" val="148171991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6B93DE15-AACD-4CDB-9C93-5C2D122B2F79}"/>
              </a:ext>
            </a:extLst>
          </p:cNvPr>
          <p:cNvSpPr>
            <a:spLocks noGrp="1"/>
          </p:cNvSpPr>
          <p:nvPr/>
        </p:nvSpPr>
        <p:spPr>
          <a:xfrm>
            <a:off x="3922967" y="510540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204827C8-8599-44DE-91D6-CB56DF2A58A3}"/>
              </a:ext>
            </a:extLst>
          </p:cNvPr>
          <p:cNvSpPr>
            <a:spLocks noGrp="1"/>
          </p:cNvSpPr>
          <p:nvPr/>
        </p:nvSpPr>
        <p:spPr>
          <a:xfrm>
            <a:off x="3322892"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ABIUD</a:t>
            </a:r>
          </a:p>
        </p:txBody>
      </p:sp>
    </p:spTree>
    <p:extLst>
      <p:ext uri="{BB962C8B-B14F-4D97-AF65-F5344CB8AC3E}">
        <p14:creationId xmlns:p14="http://schemas.microsoft.com/office/powerpoint/2010/main" val="269485094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C40F0B50-CEFB-4D12-B94B-468784879A79}"/>
              </a:ext>
            </a:extLst>
          </p:cNvPr>
          <p:cNvSpPr>
            <a:spLocks noGrp="1"/>
          </p:cNvSpPr>
          <p:nvPr/>
        </p:nvSpPr>
        <p:spPr>
          <a:xfrm>
            <a:off x="5262467" y="510540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22FC838A-7180-4035-872C-18E68B9B9458}"/>
              </a:ext>
            </a:extLst>
          </p:cNvPr>
          <p:cNvSpPr>
            <a:spLocks noGrp="1"/>
          </p:cNvSpPr>
          <p:nvPr/>
        </p:nvSpPr>
        <p:spPr>
          <a:xfrm>
            <a:off x="4662392"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ELIAKIM</a:t>
            </a:r>
          </a:p>
        </p:txBody>
      </p:sp>
    </p:spTree>
    <p:extLst>
      <p:ext uri="{BB962C8B-B14F-4D97-AF65-F5344CB8AC3E}">
        <p14:creationId xmlns:p14="http://schemas.microsoft.com/office/powerpoint/2010/main" val="53987139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DFF6C584-4CA6-4758-AEFF-72EFFB765BBF}"/>
              </a:ext>
            </a:extLst>
          </p:cNvPr>
          <p:cNvSpPr>
            <a:spLocks noGrp="1"/>
          </p:cNvSpPr>
          <p:nvPr/>
        </p:nvSpPr>
        <p:spPr>
          <a:xfrm>
            <a:off x="6440281" y="510540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F341D256-E8EA-40DF-A439-D87A510C5919}"/>
              </a:ext>
            </a:extLst>
          </p:cNvPr>
          <p:cNvSpPr>
            <a:spLocks noGrp="1"/>
          </p:cNvSpPr>
          <p:nvPr/>
        </p:nvSpPr>
        <p:spPr>
          <a:xfrm>
            <a:off x="5840206"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AZOR</a:t>
            </a:r>
          </a:p>
        </p:txBody>
      </p:sp>
    </p:spTree>
    <p:extLst>
      <p:ext uri="{BB962C8B-B14F-4D97-AF65-F5344CB8AC3E}">
        <p14:creationId xmlns:p14="http://schemas.microsoft.com/office/powerpoint/2010/main" val="147076194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AD41C7CE-D74E-4DB4-ABA4-22FCD665893E}"/>
              </a:ext>
            </a:extLst>
          </p:cNvPr>
          <p:cNvSpPr>
            <a:spLocks noGrp="1"/>
          </p:cNvSpPr>
          <p:nvPr/>
        </p:nvSpPr>
        <p:spPr>
          <a:xfrm>
            <a:off x="7405354" y="510540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5E737292-3DE4-466B-8231-DDCE361431E4}"/>
              </a:ext>
            </a:extLst>
          </p:cNvPr>
          <p:cNvSpPr>
            <a:spLocks noGrp="1"/>
          </p:cNvSpPr>
          <p:nvPr/>
        </p:nvSpPr>
        <p:spPr>
          <a:xfrm>
            <a:off x="6805279"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ZADOK</a:t>
            </a:r>
          </a:p>
        </p:txBody>
      </p:sp>
    </p:spTree>
    <p:extLst>
      <p:ext uri="{BB962C8B-B14F-4D97-AF65-F5344CB8AC3E}">
        <p14:creationId xmlns:p14="http://schemas.microsoft.com/office/powerpoint/2010/main" val="11294545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9521DDA7-649B-42D3-9046-9153203F4E55}"/>
              </a:ext>
            </a:extLst>
          </p:cNvPr>
          <p:cNvSpPr>
            <a:spLocks noGrp="1"/>
          </p:cNvSpPr>
          <p:nvPr/>
        </p:nvSpPr>
        <p:spPr>
          <a:xfrm>
            <a:off x="8802052" y="5105400"/>
            <a:ext cx="9525" cy="21907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C4F224D3-9465-4148-B690-97B3EE9BC5E6}"/>
              </a:ext>
            </a:extLst>
          </p:cNvPr>
          <p:cNvSpPr>
            <a:spLocks noGrp="1"/>
          </p:cNvSpPr>
          <p:nvPr/>
        </p:nvSpPr>
        <p:spPr>
          <a:xfrm>
            <a:off x="8201977" y="4829175"/>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ACHIM</a:t>
            </a:r>
          </a:p>
        </p:txBody>
      </p:sp>
    </p:spTree>
    <p:extLst>
      <p:ext uri="{BB962C8B-B14F-4D97-AF65-F5344CB8AC3E}">
        <p14:creationId xmlns:p14="http://schemas.microsoft.com/office/powerpoint/2010/main" val="407889938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5C3D443C-CFDC-490D-A209-2285827567C9}"/>
              </a:ext>
            </a:extLst>
          </p:cNvPr>
          <p:cNvSpPr>
            <a:spLocks noGrp="1"/>
          </p:cNvSpPr>
          <p:nvPr/>
        </p:nvSpPr>
        <p:spPr>
          <a:xfrm>
            <a:off x="5370624" y="5800725"/>
            <a:ext cx="9525" cy="3524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4CC38B54-2182-4403-9120-F2AD570FB474}"/>
              </a:ext>
            </a:extLst>
          </p:cNvPr>
          <p:cNvSpPr>
            <a:spLocks noGrp="1"/>
          </p:cNvSpPr>
          <p:nvPr/>
        </p:nvSpPr>
        <p:spPr>
          <a:xfrm>
            <a:off x="4770549" y="61531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ELIUD</a:t>
            </a:r>
          </a:p>
        </p:txBody>
      </p:sp>
    </p:spTree>
    <p:extLst>
      <p:ext uri="{BB962C8B-B14F-4D97-AF65-F5344CB8AC3E}">
        <p14:creationId xmlns:p14="http://schemas.microsoft.com/office/powerpoint/2010/main" val="206200414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00F50E54-6E00-436B-946D-666A0420796C}"/>
              </a:ext>
            </a:extLst>
          </p:cNvPr>
          <p:cNvSpPr>
            <a:spLocks noGrp="1"/>
          </p:cNvSpPr>
          <p:nvPr/>
        </p:nvSpPr>
        <p:spPr>
          <a:xfrm>
            <a:off x="6902339" y="5800725"/>
            <a:ext cx="9525" cy="352425"/>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142628AC-946A-4CB8-9A88-18CC9743FBEC}"/>
              </a:ext>
            </a:extLst>
          </p:cNvPr>
          <p:cNvSpPr>
            <a:spLocks noGrp="1"/>
          </p:cNvSpPr>
          <p:nvPr/>
        </p:nvSpPr>
        <p:spPr>
          <a:xfrm>
            <a:off x="6302264" y="61531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ELEAZAR</a:t>
            </a:r>
          </a:p>
        </p:txBody>
      </p:sp>
    </p:spTree>
    <p:extLst>
      <p:ext uri="{BB962C8B-B14F-4D97-AF65-F5344CB8AC3E}">
        <p14:creationId xmlns:p14="http://schemas.microsoft.com/office/powerpoint/2010/main" val="2013165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CE9FDEB7-BB14-4047-8EAE-D0B5126D7844}"/>
              </a:ext>
            </a:extLst>
          </p:cNvPr>
          <p:cNvSpPr>
            <a:spLocks noGrp="1"/>
          </p:cNvSpPr>
          <p:nvPr/>
        </p:nvSpPr>
        <p:spPr>
          <a:xfrm>
            <a:off x="4468654" y="6038850"/>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38CBF88C-882E-48EA-BCB4-DC9FE364F9C3}"/>
              </a:ext>
            </a:extLst>
          </p:cNvPr>
          <p:cNvSpPr>
            <a:spLocks noGrp="1"/>
          </p:cNvSpPr>
          <p:nvPr/>
        </p:nvSpPr>
        <p:spPr>
          <a:xfrm>
            <a:off x="3868579" y="61531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MATTHAN</a:t>
            </a:r>
          </a:p>
        </p:txBody>
      </p:sp>
    </p:spTree>
    <p:extLst>
      <p:ext uri="{BB962C8B-B14F-4D97-AF65-F5344CB8AC3E}">
        <p14:creationId xmlns:p14="http://schemas.microsoft.com/office/powerpoint/2010/main" val="9484279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0189F9B4-4BC5-4BC8-9663-EB8D2EE5B3B4}"/>
              </a:ext>
            </a:extLst>
          </p:cNvPr>
          <p:cNvSpPr>
            <a:spLocks noGrp="1"/>
          </p:cNvSpPr>
          <p:nvPr/>
        </p:nvSpPr>
        <p:spPr>
          <a:xfrm>
            <a:off x="5199936" y="6038850"/>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A620EBA9-5530-436B-92B7-CE7701F70A51}"/>
              </a:ext>
            </a:extLst>
          </p:cNvPr>
          <p:cNvSpPr>
            <a:spLocks noGrp="1"/>
          </p:cNvSpPr>
          <p:nvPr/>
        </p:nvSpPr>
        <p:spPr>
          <a:xfrm>
            <a:off x="4599861" y="61531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JACOB</a:t>
            </a:r>
          </a:p>
        </p:txBody>
      </p:sp>
    </p:spTree>
    <p:extLst>
      <p:ext uri="{BB962C8B-B14F-4D97-AF65-F5344CB8AC3E}">
        <p14:creationId xmlns:p14="http://schemas.microsoft.com/office/powerpoint/2010/main" val="408159605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84D31733-1363-409E-B8F1-63AF504A7537}"/>
              </a:ext>
            </a:extLst>
          </p:cNvPr>
          <p:cNvSpPr>
            <a:spLocks noGrp="1"/>
          </p:cNvSpPr>
          <p:nvPr/>
        </p:nvSpPr>
        <p:spPr>
          <a:xfrm>
            <a:off x="6098953" y="6038850"/>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26F2A5F5-971F-4B52-8B05-21566F22E565}"/>
              </a:ext>
            </a:extLst>
          </p:cNvPr>
          <p:cNvSpPr>
            <a:spLocks noGrp="1"/>
          </p:cNvSpPr>
          <p:nvPr/>
        </p:nvSpPr>
        <p:spPr>
          <a:xfrm>
            <a:off x="5498878" y="61531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JOSEPH</a:t>
            </a:r>
          </a:p>
        </p:txBody>
      </p:sp>
    </p:spTree>
    <p:extLst>
      <p:ext uri="{BB962C8B-B14F-4D97-AF65-F5344CB8AC3E}">
        <p14:creationId xmlns:p14="http://schemas.microsoft.com/office/powerpoint/2010/main" val="25452356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rcRect/>
          <a:stretch>
            <a:fillRect/>
          </a:stretch>
        </p:blipFill>
        <p:spPr>
          <a:xfrm>
            <a:off x="0" y="0"/>
            <a:ext cx="12192000" cy="6858000"/>
          </a:xfrm>
          <a:prstGeom prst="rect">
            <a:avLst/>
          </a:prstGeom>
        </p:spPr>
      </p:pic>
      <p:sp>
        <p:nvSpPr>
          <p:cNvPr id="2" name="Straight Connector 1">
            <a:extLst>
              <a:ext uri="{FF2B5EF4-FFF2-40B4-BE49-F238E27FC236}">
                <a16:creationId xmlns:a16="http://schemas.microsoft.com/office/drawing/2014/main" id="{CE4849F2-A412-4443-A741-EFA2266D992F}"/>
              </a:ext>
            </a:extLst>
          </p:cNvPr>
          <p:cNvSpPr>
            <a:spLocks noGrp="1"/>
          </p:cNvSpPr>
          <p:nvPr/>
        </p:nvSpPr>
        <p:spPr>
          <a:xfrm>
            <a:off x="7387638" y="6038850"/>
            <a:ext cx="9525" cy="114300"/>
          </a:xfrm>
          <a:prstGeom prst="line">
            <a:avLst/>
          </a:prstGeom>
          <a:noFill/>
          <a:ln w="9525">
            <a:solidFill>
              <a:srgbClr val="B3A06C"/>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endParaRPr>
          </a:p>
        </p:txBody>
      </p:sp>
      <p:sp>
        <p:nvSpPr>
          <p:cNvPr id="3" name="Rectangle: Rounded Corners 2">
            <a:extLst>
              <a:ext uri="{FF2B5EF4-FFF2-40B4-BE49-F238E27FC236}">
                <a16:creationId xmlns:a16="http://schemas.microsoft.com/office/drawing/2014/main" id="{A2F4B6CF-A594-44E1-85A0-C8B844FCD7D7}"/>
              </a:ext>
            </a:extLst>
          </p:cNvPr>
          <p:cNvSpPr>
            <a:spLocks noGrp="1"/>
          </p:cNvSpPr>
          <p:nvPr/>
        </p:nvSpPr>
        <p:spPr>
          <a:xfrm>
            <a:off x="6787563" y="6153150"/>
            <a:ext cx="1200150" cy="276225"/>
          </a:xfrm>
          <a:prstGeom prst="roundRect">
            <a:avLst>
              <a:gd name="adj" fmla="val 27586"/>
            </a:avLst>
          </a:prstGeom>
          <a:solidFill>
            <a:srgbClr val="F8F0D8"/>
          </a:solidFill>
          <a:ln w="12383">
            <a:solidFill>
              <a:srgbClr val="8A7745"/>
            </a:solidFill>
          </a:ln>
        </p:spPr>
        <p:txBody>
          <a:bodyPr lIns="47625" tIns="9525" rIns="47625" bIns="9525" anchor="ctr">
            <a:normAutofit fontScale="92478" lnSpcReduction="20000"/>
          </a:bodyPr>
          <a:lstStyle/>
          <a:p>
            <a:pPr marL="0" marR="0" lvl="0" indent="0" algn="ctr" defTabSz="914400" rtl="0" eaLnBrk="1" fontAlgn="auto" latinLnBrk="0" hangingPunct="1">
              <a:lnSpc>
                <a:spcPct val="100000"/>
              </a:lnSpc>
              <a:spcBef>
                <a:spcPts val="0"/>
              </a:spcBef>
              <a:spcAft>
                <a:spcPts val="0"/>
              </a:spcAft>
              <a:buClrTx/>
              <a:buSzTx/>
              <a:buFontTx/>
              <a:buNone/>
              <a:tabLst/>
              <a:defRPr b="1">
                <a:solidFill>
                  <a:srgbClr val="4D472F"/>
                </a:solidFill>
                <a:latin typeface="Nimbus Roman"/>
                <a:ea typeface="Nimbus Roman"/>
                <a:cs typeface="Nimbus Roman"/>
              </a:defRPr>
            </a:pPr>
            <a:r>
              <a:rPr kumimoji="0" sz="1800" b="1" i="0" u="none" strike="noStrike" kern="1200" cap="none" spc="0" normalizeH="0" baseline="0" noProof="0">
                <a:ln>
                  <a:noFill/>
                </a:ln>
                <a:solidFill>
                  <a:srgbClr val="4D472F"/>
                </a:solidFill>
                <a:effectLst/>
                <a:uLnTx/>
                <a:uFillTx/>
                <a:latin typeface="Nimbus Roman"/>
                <a:ea typeface="Nimbus Roman"/>
                <a:cs typeface="Nimbus Roman"/>
              </a:rPr>
              <a:t>JESUS</a:t>
            </a:r>
          </a:p>
        </p:txBody>
      </p:sp>
    </p:spTree>
    <p:extLst>
      <p:ext uri="{BB962C8B-B14F-4D97-AF65-F5344CB8AC3E}">
        <p14:creationId xmlns:p14="http://schemas.microsoft.com/office/powerpoint/2010/main" val="126315815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5EDD9"/>
        </a:solidFill>
        <a:effectLst/>
      </p:bgPr>
    </p:bg>
    <p:spTree>
      <p:nvGrpSpPr>
        <p:cNvPr id="1" name="">
          <a:extLst>
            <a:ext uri="{FF2B5EF4-FFF2-40B4-BE49-F238E27FC236}">
              <a16:creationId xmlns:a16="http://schemas.microsoft.com/office/drawing/2014/main" id="{623AEA52-52B6-C0E5-7905-E291A2DBA037}"/>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16C5ACA-75AC-AD7C-3EEF-B2709A263BAD}"/>
              </a:ext>
            </a:extLst>
          </p:cNvPr>
          <p:cNvPicPr>
            <a:picLocks noChangeAspect="1"/>
          </p:cNvPicPr>
          <p:nvPr/>
        </p:nvPicPr>
        <p:blipFill>
          <a:blip r:embed="rId3"/>
          <a:srcRect t="27" b="27"/>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AF2DCB4C-E2F6-132F-967F-9DB9406AA7BA}"/>
              </a:ext>
            </a:extLst>
          </p:cNvPr>
          <p:cNvSpPr txBox="1"/>
          <p:nvPr/>
        </p:nvSpPr>
        <p:spPr>
          <a:xfrm>
            <a:off x="0" y="0"/>
            <a:ext cx="121920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E3826"/>
                </a:solidFill>
                <a:effectLst/>
                <a:uLnTx/>
                <a:uFillTx/>
                <a:latin typeface="URW Bookman Demi"/>
                <a:ea typeface="Calibri"/>
                <a:cs typeface="Calibri"/>
              </a:rPr>
              <a:t>THE GOSPEL ACCORDING TO GENEALOGY</a:t>
            </a:r>
          </a:p>
        </p:txBody>
      </p:sp>
      <p:sp>
        <p:nvSpPr>
          <p:cNvPr id="4" name="TextBox 3">
            <a:extLst>
              <a:ext uri="{FF2B5EF4-FFF2-40B4-BE49-F238E27FC236}">
                <a16:creationId xmlns:a16="http://schemas.microsoft.com/office/drawing/2014/main" id="{D26FB2E8-1E1E-78F6-56E6-D1DD27BB9A0F}"/>
              </a:ext>
            </a:extLst>
          </p:cNvPr>
          <p:cNvSpPr txBox="1"/>
          <p:nvPr/>
        </p:nvSpPr>
        <p:spPr>
          <a:xfrm>
            <a:off x="0" y="707886"/>
            <a:ext cx="12192000" cy="57861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500" b="0" i="0" u="none" strike="noStrike" kern="1200" cap="none" spc="0" normalizeH="0" baseline="0" noProof="0" dirty="0">
              <a:ln>
                <a:noFill/>
              </a:ln>
              <a:solidFill>
                <a:srgbClr val="302C23"/>
              </a:solidFill>
              <a:effectLst/>
              <a:uLnTx/>
              <a:uFillTx/>
              <a:latin typeface="Nimbus Roman"/>
              <a:ea typeface="Calibri"/>
              <a:cs typeface="Calibri"/>
            </a:endParaRPr>
          </a:p>
          <a:p>
            <a:pPr marL="1371600" marR="0" lvl="0" indent="0" algn="l" defTabSz="914400" rtl="0" eaLnBrk="1" fontAlgn="auto" latinLnBrk="0" hangingPunct="1">
              <a:lnSpc>
                <a:spcPct val="100000"/>
              </a:lnSpc>
              <a:spcBef>
                <a:spcPts val="0"/>
              </a:spcBef>
              <a:spcAft>
                <a:spcPts val="0"/>
              </a:spcAft>
              <a:buClrTx/>
              <a:buSzTx/>
              <a:buFontTx/>
              <a:buNone/>
              <a:tabLst/>
              <a:defRPr/>
            </a:pPr>
            <a:r>
              <a:rPr kumimoji="0" lang="en-US" sz="3500" b="1" i="0" u="none" strike="noStrike" kern="1200" cap="small" spc="0" normalizeH="0" baseline="0" noProof="0" dirty="0">
                <a:ln>
                  <a:noFill/>
                </a:ln>
                <a:solidFill>
                  <a:srgbClr val="302C23"/>
                </a:solidFill>
                <a:effectLst/>
                <a:uLnTx/>
                <a:uFillTx/>
                <a:latin typeface="Nimbus Roman"/>
                <a:ea typeface="Calibri"/>
                <a:cs typeface="Calibri"/>
              </a:rPr>
              <a:t>Conclusion</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Hebrews 9:27</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3000" dirty="0">
                <a:solidFill>
                  <a:srgbClr val="69644A"/>
                </a:solidFill>
                <a:latin typeface="Nimbus Roman"/>
                <a:ea typeface="Calibri"/>
                <a:cs typeface="Calibri"/>
              </a:rPr>
              <a:t>Ephesians 1:13-14</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Ephesians 4:9-10</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3000" dirty="0">
                <a:solidFill>
                  <a:srgbClr val="69644A"/>
                </a:solidFill>
                <a:latin typeface="Nimbus Roman"/>
                <a:ea typeface="Calibri"/>
                <a:cs typeface="Calibri"/>
              </a:rPr>
              <a:t>John 17:3</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Matthew 11:28</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3000" dirty="0">
                <a:solidFill>
                  <a:srgbClr val="69644A"/>
                </a:solidFill>
                <a:latin typeface="Nimbus Roman"/>
                <a:ea typeface="Calibri"/>
                <a:cs typeface="Calibri"/>
              </a:rPr>
              <a:t>Ephesians 2:14</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Hebrews 8:12</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3000" dirty="0">
                <a:solidFill>
                  <a:srgbClr val="69644A"/>
                </a:solidFill>
                <a:latin typeface="Nimbus Roman"/>
                <a:ea typeface="Calibri"/>
                <a:cs typeface="Calibri"/>
              </a:rPr>
              <a:t>1</a:t>
            </a:r>
            <a:r>
              <a:rPr lang="en-US" sz="3000" baseline="30000" dirty="0">
                <a:solidFill>
                  <a:srgbClr val="69644A"/>
                </a:solidFill>
                <a:latin typeface="Nimbus Roman"/>
                <a:ea typeface="Calibri"/>
                <a:cs typeface="Calibri"/>
              </a:rPr>
              <a:t>st</a:t>
            </a:r>
            <a:r>
              <a:rPr lang="en-US" sz="3000" dirty="0">
                <a:solidFill>
                  <a:srgbClr val="69644A"/>
                </a:solidFill>
                <a:latin typeface="Nimbus Roman"/>
                <a:ea typeface="Calibri"/>
                <a:cs typeface="Calibri"/>
              </a:rPr>
              <a:t> Corinthians 3:11-13</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kumimoji="0" lang="en-US" sz="3000" b="0" i="0" u="none" strike="noStrike" kern="1200" cap="none" spc="0" normalizeH="0" baseline="0" noProof="0" dirty="0">
                <a:ln>
                  <a:noFill/>
                </a:ln>
                <a:solidFill>
                  <a:srgbClr val="69644A"/>
                </a:solidFill>
                <a:effectLst/>
                <a:uLnTx/>
                <a:uFillTx/>
                <a:latin typeface="Nimbus Roman"/>
                <a:ea typeface="Calibri"/>
                <a:cs typeface="Calibri"/>
              </a:rPr>
              <a:t>Revelation 17:5-6</a:t>
            </a:r>
          </a:p>
          <a:p>
            <a:pPr marL="2286000" marR="0" lvl="0" indent="-457200" algn="l" defTabSz="914400" rtl="0" eaLnBrk="1" fontAlgn="auto" latinLnBrk="0" hangingPunct="1">
              <a:lnSpc>
                <a:spcPct val="100000"/>
              </a:lnSpc>
              <a:spcBef>
                <a:spcPts val="0"/>
              </a:spcBef>
              <a:spcAft>
                <a:spcPts val="0"/>
              </a:spcAft>
              <a:buClrTx/>
              <a:buSzTx/>
              <a:buFont typeface="+mj-lt"/>
              <a:buAutoNum type="alphaUcPeriod"/>
              <a:tabLst/>
              <a:defRPr/>
            </a:pPr>
            <a:r>
              <a:rPr lang="en-US" sz="3000" dirty="0">
                <a:solidFill>
                  <a:srgbClr val="69644A"/>
                </a:solidFill>
                <a:latin typeface="Nimbus Roman"/>
                <a:ea typeface="Calibri"/>
                <a:cs typeface="Calibri"/>
              </a:rPr>
              <a:t>Acts 5:31-32</a:t>
            </a:r>
            <a:endParaRPr kumimoji="0" lang="en-US" sz="3000" b="0" i="0" u="none" strike="noStrike" kern="1200" cap="none" spc="0" normalizeH="0" baseline="0" noProof="0" dirty="0">
              <a:ln>
                <a:noFill/>
              </a:ln>
              <a:solidFill>
                <a:srgbClr val="69644A"/>
              </a:solidFill>
              <a:effectLst/>
              <a:uLnTx/>
              <a:uFillTx/>
              <a:latin typeface="Nimbus Roman"/>
              <a:ea typeface="Calibri"/>
              <a:cs typeface="Calibri"/>
            </a:endParaRPr>
          </a:p>
        </p:txBody>
      </p:sp>
      <p:pic>
        <p:nvPicPr>
          <p:cNvPr id="6" name="Picture 5">
            <a:extLst>
              <a:ext uri="{FF2B5EF4-FFF2-40B4-BE49-F238E27FC236}">
                <a16:creationId xmlns:a16="http://schemas.microsoft.com/office/drawing/2014/main" id="{CB6F8F50-88F3-7A48-6BF3-0E2A5A1C5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736478"/>
          </a:xfrm>
          <a:prstGeom prst="rect">
            <a:avLst/>
          </a:prstGeom>
        </p:spPr>
      </p:pic>
    </p:spTree>
    <p:extLst>
      <p:ext uri="{BB962C8B-B14F-4D97-AF65-F5344CB8AC3E}">
        <p14:creationId xmlns:p14="http://schemas.microsoft.com/office/powerpoint/2010/main" val="3209066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14978</TotalTime>
  <Words>1612</Words>
  <Application>Microsoft Office PowerPoint</Application>
  <PresentationFormat>Widescreen</PresentationFormat>
  <Paragraphs>286</Paragraphs>
  <Slides>81</Slides>
  <Notes>81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81</vt:i4>
      </vt:variant>
    </vt:vector>
  </HeadingPairs>
  <TitlesOfParts>
    <vt:vector size="85" baseType="lpstr">
      <vt:lpstr>Calibri</vt:lpstr>
      <vt:lpstr>Nimbus Roman</vt:lpstr>
      <vt:lpstr>URW Bookman Demi</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Dockens</dc:creator>
  <cp:lastModifiedBy>Bryan Dockens</cp:lastModifiedBy>
  <cp:revision>1604</cp:revision>
  <dcterms:created xsi:type="dcterms:W3CDTF">2023-05-27T00:35:32Z</dcterms:created>
  <dcterms:modified xsi:type="dcterms:W3CDTF">2026-09-21T20:38:22Z</dcterms:modified>
</cp:coreProperties>
</file>