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7"/>
  </p:notesMasterIdLst>
  <p:sldIdLst>
    <p:sldId id="14971" r:id="rId2"/>
    <p:sldId id="14990" r:id="rId3"/>
    <p:sldId id="14991" r:id="rId4"/>
    <p:sldId id="14992" r:id="rId5"/>
    <p:sldId id="14993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660066"/>
    <a:srgbClr val="CC6600"/>
    <a:srgbClr val="95440D"/>
    <a:srgbClr val="663300"/>
    <a:srgbClr val="003300"/>
    <a:srgbClr val="996633"/>
    <a:srgbClr val="FF5733"/>
    <a:srgbClr val="B7DEE8"/>
    <a:srgbClr val="33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318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44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BB64F4-E7D7-46D3-90A7-FEEC4034C0D7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7E70CE-8525-4B1D-B070-76B9766C06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332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0D04A-6EF7-4665-B131-E359AC6C5C6A}" type="datetimeFigureOut">
              <a:rPr lang="en-US" smtClean="0"/>
              <a:pPr/>
              <a:t>9/6/2026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8E0A6-1D75-4B7B-8C39-611D36EF23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818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0D04A-6EF7-4665-B131-E359AC6C5C6A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9/6/2026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8E0A6-1D75-4B7B-8C39-611D36EF233F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318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20D04A-6EF7-4665-B131-E359AC6C5C6A}" type="datetimeFigureOut">
              <a:rPr lang="en-US" smtClean="0"/>
              <a:pPr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C8E0A6-1D75-4B7B-8C39-611D36EF23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646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14" r:id="rId2"/>
  </p:sldLayoutIdLst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5CBF84-A2CB-CCF5-4639-3AE04E294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589FC1D-2B74-6211-9315-B7895BF224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616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90631-6176-F37C-EFEB-2A58ECFC5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5AF1AFC-A232-A0B5-A291-DEA62B3D34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9A004FA-F948-32D4-A1E0-5D943586AD15}"/>
              </a:ext>
            </a:extLst>
          </p:cNvPr>
          <p:cNvSpPr txBox="1"/>
          <p:nvPr/>
        </p:nvSpPr>
        <p:spPr>
          <a:xfrm>
            <a:off x="0" y="0"/>
            <a:ext cx="73533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buFont typeface="+mj-lt"/>
              <a:buAutoNum type="romanUcPeriod"/>
            </a:pPr>
            <a:r>
              <a:rPr lang="en-US" sz="6000" b="1" cap="small" dirty="0">
                <a:solidFill>
                  <a:schemeClr val="bg1"/>
                </a:solidFill>
                <a:effectLst>
                  <a:glow rad="127000">
                    <a:schemeClr val="tx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God Hardened Pharaoh’s Heart</a:t>
            </a:r>
          </a:p>
          <a:p>
            <a:pPr marL="1828800" indent="-914400">
              <a:buFont typeface="+mj-lt"/>
              <a:buAutoNum type="alphaUcPeriod"/>
            </a:pPr>
            <a:r>
              <a:rPr lang="en-US" sz="4000" b="1" dirty="0"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Exodus 4:21; 9:12; </a:t>
            </a:r>
            <a:br>
              <a:rPr lang="en-US" sz="4000" b="1" dirty="0"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</a:br>
            <a:r>
              <a:rPr lang="en-US" sz="4000" b="1" dirty="0"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10:20, 27; 14:8</a:t>
            </a:r>
          </a:p>
          <a:p>
            <a:pPr marL="1828800" indent="-914400">
              <a:buFont typeface="+mj-lt"/>
              <a:buAutoNum type="alphaUcPeriod"/>
            </a:pPr>
            <a:r>
              <a:rPr lang="en-US" sz="4000" b="1" dirty="0"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Exodus 7:2-5; </a:t>
            </a:r>
            <a:br>
              <a:rPr lang="en-US" sz="4000" b="1" dirty="0"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</a:br>
            <a:r>
              <a:rPr lang="en-US" sz="4000" b="1" dirty="0"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10:1-2; 11:9-10; 14:4</a:t>
            </a:r>
          </a:p>
          <a:p>
            <a:pPr marL="1828800" indent="-914400">
              <a:buFont typeface="+mj-lt"/>
              <a:buAutoNum type="alphaUcPeriod"/>
            </a:pPr>
            <a:r>
              <a:rPr lang="en-US" sz="4000" b="1" dirty="0"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Romans 9:14-17</a:t>
            </a:r>
          </a:p>
          <a:p>
            <a:pPr marL="1828800" indent="-914400">
              <a:buFont typeface="+mj-lt"/>
              <a:buAutoNum type="alphaUcPeriod"/>
            </a:pPr>
            <a:r>
              <a:rPr lang="en-US" sz="4000" b="1" dirty="0"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2</a:t>
            </a:r>
            <a:r>
              <a:rPr lang="en-US" sz="4000" b="1" baseline="30000" dirty="0"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nd</a:t>
            </a:r>
            <a:r>
              <a:rPr lang="en-US" sz="4000" b="1" dirty="0"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 Corinthians 2:16</a:t>
            </a:r>
          </a:p>
        </p:txBody>
      </p:sp>
    </p:spTree>
    <p:extLst>
      <p:ext uri="{BB962C8B-B14F-4D97-AF65-F5344CB8AC3E}">
        <p14:creationId xmlns:p14="http://schemas.microsoft.com/office/powerpoint/2010/main" val="1812751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348AEB-5E4A-FA54-B8FE-9942D19DEA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7C2D28E-7C90-DDB0-7A00-7C664CEE61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83CDC7D-631E-143C-CB92-8C0976655D7F}"/>
              </a:ext>
            </a:extLst>
          </p:cNvPr>
          <p:cNvSpPr txBox="1"/>
          <p:nvPr/>
        </p:nvSpPr>
        <p:spPr>
          <a:xfrm>
            <a:off x="0" y="0"/>
            <a:ext cx="739140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romanUcPeriod" startAt="2"/>
              <a:tabLst/>
              <a:defRPr/>
            </a:pPr>
            <a:r>
              <a:rPr kumimoji="0" lang="en-US" sz="6000" b="1" i="0" u="none" strike="noStrike" kern="1200" cap="small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glow rad="127000">
                    <a:prstClr val="black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The Magicians Hardened Pharaoh’s Heart</a:t>
            </a:r>
          </a:p>
          <a:p>
            <a:pPr marL="18288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270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Exodus 7:11-13, 22-23</a:t>
            </a:r>
          </a:p>
          <a:p>
            <a:pPr marL="18288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lang="en-US" sz="4000" b="1" dirty="0">
                <a:solidFill>
                  <a:prstClr val="black"/>
                </a:solidFill>
                <a:effectLst>
                  <a:glow rad="1270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Exodus 8:18-19</a:t>
            </a:r>
          </a:p>
          <a:p>
            <a:pPr marL="18288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270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2</a:t>
            </a:r>
            <a:r>
              <a:rPr kumimoji="0" lang="en-US" sz="40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>
                  <a:glow rad="1270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nd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270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Timothy 3:8</a:t>
            </a:r>
          </a:p>
          <a:p>
            <a:pPr marL="18288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lang="en-US" sz="4000" b="1" dirty="0">
                <a:solidFill>
                  <a:prstClr val="black"/>
                </a:solidFill>
                <a:effectLst>
                  <a:glow rad="1270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Deuteronomy 13:1-5</a:t>
            </a:r>
          </a:p>
          <a:p>
            <a:pPr marL="18288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270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2</a:t>
            </a:r>
            <a:r>
              <a:rPr kumimoji="0" lang="en-US" sz="40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>
                  <a:glow rad="1270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nd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270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Thessalonians </a:t>
            </a:r>
            <a:r>
              <a:rPr lang="en-US" sz="4000" b="1" dirty="0">
                <a:solidFill>
                  <a:prstClr val="black"/>
                </a:solidFill>
                <a:effectLst>
                  <a:glow rad="1270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2:9-12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127000">
                  <a:prstClr val="white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2582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7156D-9364-D909-3BBA-385AA47D5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2E91215-1792-6700-547C-436CE5FE48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F761A66-9671-286D-25CC-A56191F8A1B5}"/>
              </a:ext>
            </a:extLst>
          </p:cNvPr>
          <p:cNvSpPr txBox="1"/>
          <p:nvPr/>
        </p:nvSpPr>
        <p:spPr>
          <a:xfrm>
            <a:off x="0" y="0"/>
            <a:ext cx="859155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romanUcPeriod" startAt="3"/>
              <a:tabLst/>
              <a:defRPr/>
            </a:pPr>
            <a:r>
              <a:rPr kumimoji="0" lang="en-US" sz="6000" b="1" i="0" u="none" strike="noStrike" kern="1200" cap="small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glow rad="127000">
                    <a:prstClr val="black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Pharaoh Hardened His Own Heart</a:t>
            </a:r>
          </a:p>
          <a:p>
            <a:pPr marL="18288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270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Exodus 8:13, 15, 31-32; 9:34</a:t>
            </a:r>
          </a:p>
          <a:p>
            <a:pPr marL="18288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lang="en-US" sz="4000" b="1" dirty="0">
                <a:solidFill>
                  <a:prstClr val="black"/>
                </a:solidFill>
                <a:effectLst>
                  <a:glow rad="1270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Exodus 5:2</a:t>
            </a:r>
          </a:p>
          <a:p>
            <a:pPr marL="18288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270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Hebrews 3:14-19</a:t>
            </a:r>
          </a:p>
          <a:p>
            <a:pPr marL="18288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lang="en-US" sz="4000" b="1" dirty="0">
                <a:solidFill>
                  <a:prstClr val="black"/>
                </a:solidFill>
                <a:effectLst>
                  <a:glow rad="1270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Proverbs 28:14</a:t>
            </a:r>
          </a:p>
          <a:p>
            <a:pPr marL="18288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270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Zechariah 7:12</a:t>
            </a:r>
          </a:p>
          <a:p>
            <a:pPr marL="18288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lang="en-US" sz="4000" b="1" dirty="0">
                <a:solidFill>
                  <a:prstClr val="black"/>
                </a:solidFill>
                <a:effectLst>
                  <a:glow rad="1270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Proverbs 4:23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127000">
                  <a:prstClr val="white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  <a:p>
            <a:pPr marL="18288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lang="en-US" sz="4000" b="1" dirty="0">
                <a:solidFill>
                  <a:prstClr val="black"/>
                </a:solidFill>
                <a:effectLst>
                  <a:glow rad="1270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James 1:14-15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127000">
                  <a:prstClr val="white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6064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507736-FB4D-34B6-D99B-B1296E5E5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F3ED771-D21E-568D-E051-37CD066631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7BA5496-DDB3-DB59-FD71-C1764E3249AF}"/>
              </a:ext>
            </a:extLst>
          </p:cNvPr>
          <p:cNvSpPr txBox="1"/>
          <p:nvPr/>
        </p:nvSpPr>
        <p:spPr>
          <a:xfrm>
            <a:off x="0" y="0"/>
            <a:ext cx="745807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6000" b="1" i="0" u="none" strike="noStrike" kern="1200" cap="small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glow rad="127000">
                    <a:prstClr val="black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Conclusion</a:t>
            </a:r>
          </a:p>
          <a:p>
            <a:pPr marL="18288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270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Acts 19:9</a:t>
            </a:r>
          </a:p>
          <a:p>
            <a:pPr marL="18288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lang="en-US" sz="4000" b="1" dirty="0">
                <a:solidFill>
                  <a:prstClr val="black"/>
                </a:solidFill>
                <a:effectLst>
                  <a:glow rad="1270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Acts 2:36-38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127000">
                  <a:prstClr val="white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0802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15196</TotalTime>
  <Words>78</Words>
  <Application>Microsoft Office PowerPoint</Application>
  <PresentationFormat>Widescreen</PresentationFormat>
  <Paragraphs>22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Garamond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Dockens</dc:creator>
  <cp:lastModifiedBy>Bryan Dockens</cp:lastModifiedBy>
  <cp:revision>1587</cp:revision>
  <dcterms:created xsi:type="dcterms:W3CDTF">2023-05-27T00:35:32Z</dcterms:created>
  <dcterms:modified xsi:type="dcterms:W3CDTF">2026-09-06T20:52:25Z</dcterms:modified>
</cp:coreProperties>
</file>