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105-8274-8008-5A6F-C52A6A938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7AF13-8A6B-8E37-4058-F77B19B58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2A51-A015-D342-EDE4-DE9A60FC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5D9-C247-7BAE-2917-5AD15461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C930-BFD8-242E-82A4-EA2A6F73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D8F4-8AFF-6EB0-FC5C-E8EEE405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94D96-6B69-95AF-1350-2A22F433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CC4D-B9BE-6A35-02DB-350E1D71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0391-2B9F-FAAA-D76E-D9FB14DA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8376-3688-E25F-BAF9-D270C4A7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17CDD-2B66-1D51-2AB7-9A3CBBA16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FD2CA-9BE2-8C71-FD8E-6064195E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B73D1-B3A7-243B-57EF-07A15F71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E37E-B25E-D4ED-892F-CDE84A33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BFC2-063B-0B9C-9E6B-C4B2263D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7AE4-7537-FBD6-3BCF-F7F928B7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EB42-A4F4-E458-E809-CD37EFA29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36BA-D484-DC6B-293E-41A80AF3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8FDA-4F7F-7FEE-1E77-A856D7D5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40EC-8C24-D9F8-692D-73882DEE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647C-1332-84E2-AF2B-D9DBE323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C3A84-932A-C528-083D-9318B400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615C3-AB35-3929-30AD-977E4D42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118C4-60B5-D8B6-C769-15EFD94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B835A-41B7-B682-D578-CEE8C3C7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E1FE-95FE-F620-D6C7-F916D971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7043-8FAB-ACBE-A4AB-9B167B0C7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D35C0-C469-A286-883A-1DD3B49DE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59C5E-5395-A774-BD19-9ACE1CA8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E19D6-F01E-3861-A20A-2BCE8D47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B5AA-5B19-401D-2CAE-2AA6C404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47DC-48CB-166E-A0A1-684A07BF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A80E6-2DE4-0F8D-BF65-A4A49B19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18E44-94B6-6E15-62BD-9298FEEDC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F9214-8A20-47AF-EB55-A103954B3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E53C6-E42D-2212-1D6D-5AA8FF0DE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59BE4-4D0E-D9BC-8FD9-86CBE4C3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72318-050F-6C77-ECC6-F39AEB5F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46E8B-3E94-D201-1D12-C39D4038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8809-964D-F7F4-C18C-791ED902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9B12F-F609-FEBF-C149-CDAD0F5A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BD5BD-39FE-E895-1FD7-19761411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555AB-FA47-2A95-3768-27A19D1F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3DC20-E8A1-92DC-87B8-C93C99D2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69C62-464A-1F29-B866-8E021D1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4755-A309-498E-AB61-7B03B6DF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9BD1-2D4C-6A56-BA21-86FD40D2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A3B7-1D3D-1A47-64F4-7D31483A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674-6683-4BEB-C8E0-DE98CA7F9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9292D-1917-9079-3B01-177E5EB5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ED5AD-323E-836B-217A-72755BC7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10482-99B0-E81C-C71D-FE0CAE0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136A-A801-FFA0-C4C7-F9FA2301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356D3-07BC-079F-02A0-62BA83A73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05313-1844-A37F-567B-C4092F470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5E73A-8A21-8284-10E7-F439AD10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DDED9-0C5A-7F40-3F69-9BE6F4D0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3949-9830-A038-D957-C7AB5321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D585A-AF77-74FC-CBF1-1AF0097F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C42FB-1B73-2B21-FB9F-406D80DE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E5FD-848C-21F7-4BFD-9298966E0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4CF498-3886-4126-A7A8-A266F2E0A3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C43A-B57F-FF35-B779-988C50222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FE282-33A5-FCBC-5719-ABFC44FF6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FFD2539-EFF7-031F-44F6-439EDD17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57CE-3634-59C4-22FE-8BF5C9AD27FC}"/>
              </a:ext>
            </a:extLst>
          </p:cNvPr>
          <p:cNvSpPr txBox="1"/>
          <p:nvPr/>
        </p:nvSpPr>
        <p:spPr>
          <a:xfrm>
            <a:off x="0" y="2147737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PhenixAmerican" panose="02000606030000020004" pitchFamily="2" charset="0"/>
              </a:rPr>
              <a:t>JOEL</a:t>
            </a:r>
          </a:p>
        </p:txBody>
      </p:sp>
    </p:spTree>
    <p:extLst>
      <p:ext uri="{BB962C8B-B14F-4D97-AF65-F5344CB8AC3E}">
        <p14:creationId xmlns:p14="http://schemas.microsoft.com/office/powerpoint/2010/main" val="52787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5AA33-806E-0809-9747-7C6143AB0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277124-AB44-D522-5943-94DC417D7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1276BB2C-D3A7-00FD-1046-DF8FC29D9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0722E-2090-54C1-8C45-C135E1387F74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ED9A2-85FE-A021-B994-BC6B06E91C4E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were the priests called to do in their wailing and lamentations?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A672B-8A8D-DB59-BB67-24155C6AD8AD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9</a:t>
            </a:r>
          </a:p>
        </p:txBody>
      </p:sp>
    </p:spTree>
    <p:extLst>
      <p:ext uri="{BB962C8B-B14F-4D97-AF65-F5344CB8AC3E}">
        <p14:creationId xmlns:p14="http://schemas.microsoft.com/office/powerpoint/2010/main" val="106778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FAB8B-C5DF-3D87-7694-61DEE394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10CBBD-FED6-2E57-8BFB-2FFD18E7E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EF637499-0FE8-A99A-2C0F-D6D8C96CB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0CBF0-89A1-255F-CA96-F011DD1FD004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CB3AF-9F70-7B1A-F234-0CE0992BC7D4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was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“at hand”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that they were to cry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D8B25-1D85-C571-AE20-4986337876A4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10</a:t>
            </a:r>
          </a:p>
        </p:txBody>
      </p:sp>
    </p:spTree>
    <p:extLst>
      <p:ext uri="{BB962C8B-B14F-4D97-AF65-F5344CB8AC3E}">
        <p14:creationId xmlns:p14="http://schemas.microsoft.com/office/powerpoint/2010/main" val="170945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3C679-2273-F5C1-BFD5-506D05C43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8030F1-CF94-FBCB-6C43-6EEFB5CAC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DD69D82-09C6-1EBA-80E5-0C95E410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BBFFC-6DD1-2A4F-952A-77A9DEFE2C90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57591-5B8B-0ED1-16D6-EAC5DAC79BBA}"/>
              </a:ext>
            </a:extLst>
          </p:cNvPr>
          <p:cNvSpPr txBox="1"/>
          <p:nvPr/>
        </p:nvSpPr>
        <p:spPr>
          <a:xfrm>
            <a:off x="0" y="1631215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</a:rPr>
              <a:t>Which of the curses that Jehovah warned Israel about before entering the Promised Land (Deuteronomy 28:15-68) are upon them in the primary text?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5F805-584D-9644-313C-33806ACE2F23}"/>
              </a:ext>
            </a:extLst>
          </p:cNvPr>
          <p:cNvSpPr txBox="1"/>
          <p:nvPr/>
        </p:nvSpPr>
        <p:spPr>
          <a:xfrm>
            <a:off x="0" y="-642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</a:rPr>
              <a:t># 11</a:t>
            </a:r>
          </a:p>
        </p:txBody>
      </p:sp>
    </p:spTree>
    <p:extLst>
      <p:ext uri="{BB962C8B-B14F-4D97-AF65-F5344CB8AC3E}">
        <p14:creationId xmlns:p14="http://schemas.microsoft.com/office/powerpoint/2010/main" val="19397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83F62-F652-465C-4D1C-D126AD2A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CAAEBB-C0FD-69C5-D89C-183215302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8585DCE-7577-0158-B52A-5D670F27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E6C89-D64F-6093-4701-34A70638FCA0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41940-81D2-4225-FF77-1B213C009FF2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Who wrote this prophecy?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606E8-0F3C-BC19-1B2F-B1C4CC80A9EB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</a:t>
            </a:r>
          </a:p>
        </p:txBody>
      </p:sp>
    </p:spTree>
    <p:extLst>
      <p:ext uri="{BB962C8B-B14F-4D97-AF65-F5344CB8AC3E}">
        <p14:creationId xmlns:p14="http://schemas.microsoft.com/office/powerpoint/2010/main" val="70386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A5B19-B6D7-087B-E96C-0FAFD617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E7E588-A51D-166B-7796-C3998115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EC20B86F-9D29-F35E-73CC-7A8C16E86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A15DA-A2C8-1067-5C61-9A56B783AC52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4BE9A-B6AC-37C0-33C4-0396BE3B2E73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To whom is this prophecy addressed?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CC1D8-4DCF-59E3-02DE-F03B7C8F9BE6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2</a:t>
            </a:r>
          </a:p>
        </p:txBody>
      </p:sp>
    </p:spTree>
    <p:extLst>
      <p:ext uri="{BB962C8B-B14F-4D97-AF65-F5344CB8AC3E}">
        <p14:creationId xmlns:p14="http://schemas.microsoft.com/office/powerpoint/2010/main" val="375621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55E5D4-8624-72EA-C631-1690BA7C4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F07803-14D8-4F84-0DE5-F4CE80D0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96ED93FC-99B9-354D-FB0B-5E27F4C0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62300-32B8-F0B6-6E68-726217DB8E0E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F86F1-BC0A-6396-E038-D75A77D9AD19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When was this book written?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B159E-1924-A5D9-6F1E-196C944BDC52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3</a:t>
            </a:r>
          </a:p>
        </p:txBody>
      </p:sp>
    </p:spTree>
    <p:extLst>
      <p:ext uri="{BB962C8B-B14F-4D97-AF65-F5344CB8AC3E}">
        <p14:creationId xmlns:p14="http://schemas.microsoft.com/office/powerpoint/2010/main" val="210052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83680-83E9-0356-79E4-CD4EEF6EF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FE60-944F-17C6-FD0C-20E7D661B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0BA494D-C86B-8B75-569C-0330EAC6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EA99E-651C-DA91-DB44-54996C86E7B7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55D37-3F1F-1BED-C23F-E819591565F6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Why were Joel’s readers to ponder the past and what were they to do in the future?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64CA2-5BF6-3A7F-E615-7C0842BA56B9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4</a:t>
            </a:r>
          </a:p>
        </p:txBody>
      </p:sp>
    </p:spTree>
    <p:extLst>
      <p:ext uri="{BB962C8B-B14F-4D97-AF65-F5344CB8AC3E}">
        <p14:creationId xmlns:p14="http://schemas.microsoft.com/office/powerpoint/2010/main" val="37185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7B928-CC7A-1690-408E-366A0B55B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A9A862-677C-9E44-246D-B0A2B8E32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AC1412D5-276E-E6A8-9E61-1D655B938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68B808-33CE-BC44-446A-D36A73B7C308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49720-30D1-6CA8-4242-43A514BAEC36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Identify the four devourers.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6A7EC-73E9-BC52-D77F-6EFB6551BCB5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5</a:t>
            </a:r>
          </a:p>
        </p:txBody>
      </p:sp>
    </p:spTree>
    <p:extLst>
      <p:ext uri="{BB962C8B-B14F-4D97-AF65-F5344CB8AC3E}">
        <p14:creationId xmlns:p14="http://schemas.microsoft.com/office/powerpoint/2010/main" val="394052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1A07B-1E71-7BAA-F623-4C984197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721C4A-527F-4ECB-2B27-1C273CC77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8A30DB7E-2272-258C-0840-BE86EDE0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DD9E1-493D-39F8-4A90-91D57D040AE4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4D66A8-6B0C-84DD-ECB7-517A1B687C07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had befallen the drunkards, the priests, the vinedressers, and the farmers?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0CA3E-81CC-C7F3-CC6D-E395C0993E88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6</a:t>
            </a:r>
          </a:p>
        </p:txBody>
      </p:sp>
    </p:spTree>
    <p:extLst>
      <p:ext uri="{BB962C8B-B14F-4D97-AF65-F5344CB8AC3E}">
        <p14:creationId xmlns:p14="http://schemas.microsoft.com/office/powerpoint/2010/main" val="27917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D42EF-E69A-2752-A82F-6E613E1EA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02B69A-01E3-4AEC-9D42-6CE52663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A8CB803A-707F-7A1B-A191-5FE46956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69C6E-A159-2595-2F9C-E5AF288B0503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78E2C-E0C5-1C1D-DF39-F3394457AF85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Was this a literal plague of locusts?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C3D30-7091-0CFB-44DE-0A43004BB220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7</a:t>
            </a:r>
          </a:p>
        </p:txBody>
      </p:sp>
    </p:spTree>
    <p:extLst>
      <p:ext uri="{BB962C8B-B14F-4D97-AF65-F5344CB8AC3E}">
        <p14:creationId xmlns:p14="http://schemas.microsoft.com/office/powerpoint/2010/main" val="178634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0F5F3-00DB-7EFE-2960-B622E810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7D1E1C-F6F9-7A5A-2EA2-B4B773A00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1262235-CF28-D976-4CC1-D0FF31454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2BCC6-2BB4-052C-A13D-300ECF30FBE8}"/>
              </a:ext>
            </a:extLst>
          </p:cNvPr>
          <p:cNvSpPr txBox="1"/>
          <p:nvPr/>
        </p:nvSpPr>
        <p:spPr>
          <a:xfrm>
            <a:off x="9925812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19AF5-A7EA-D337-334D-5629145014D2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Whose land, whose vine, and whose fig tree were being ruined?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8904D-A75D-0E50-63D2-7DB26C06AE9E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8</a:t>
            </a:r>
          </a:p>
        </p:txBody>
      </p:sp>
    </p:spTree>
    <p:extLst>
      <p:ext uri="{BB962C8B-B14F-4D97-AF65-F5344CB8AC3E}">
        <p14:creationId xmlns:p14="http://schemas.microsoft.com/office/powerpoint/2010/main" val="96210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CgPhenixAmerican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Dockens</dc:creator>
  <cp:lastModifiedBy>Rachel Dockens</cp:lastModifiedBy>
  <cp:revision>3</cp:revision>
  <dcterms:created xsi:type="dcterms:W3CDTF">2025-01-08T21:50:07Z</dcterms:created>
  <dcterms:modified xsi:type="dcterms:W3CDTF">2025-01-08T22:59:59Z</dcterms:modified>
</cp:coreProperties>
</file>