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13027" r:id="rId2"/>
    <p:sldId id="13028" r:id="rId3"/>
    <p:sldId id="13029" r:id="rId4"/>
    <p:sldId id="13030" r:id="rId5"/>
    <p:sldId id="13031" r:id="rId6"/>
    <p:sldId id="13032" r:id="rId7"/>
    <p:sldId id="13033" r:id="rId8"/>
    <p:sldId id="13034" r:id="rId9"/>
    <p:sldId id="13035" r:id="rId10"/>
    <p:sldId id="13036" r:id="rId11"/>
    <p:sldId id="13037" r:id="rId12"/>
    <p:sldId id="13038" r:id="rId13"/>
    <p:sldId id="13039" r:id="rId14"/>
    <p:sldId id="13040" r:id="rId15"/>
    <p:sldId id="13041" r:id="rId16"/>
    <p:sldId id="130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masis MT Pro Black" panose="02040A04050005020304" pitchFamily="18" charset="0"/>
              </a:rPr>
              <a:t>PHILIPPIANS 1</a:t>
            </a:r>
          </a:p>
        </p:txBody>
      </p:sp>
    </p:spTree>
    <p:extLst>
      <p:ext uri="{BB962C8B-B14F-4D97-AF65-F5344CB8AC3E}">
        <p14:creationId xmlns:p14="http://schemas.microsoft.com/office/powerpoint/2010/main" val="30965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Name two benefits the apostle observed about his incarceration.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was Paul rejoicing?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1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he expect through their prayers and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“supply of the Spirit?”</a:t>
            </a:r>
          </a:p>
        </p:txBody>
      </p:sp>
    </p:spTree>
    <p:extLst>
      <p:ext uri="{BB962C8B-B14F-4D97-AF65-F5344CB8AC3E}">
        <p14:creationId xmlns:p14="http://schemas.microsoft.com/office/powerpoint/2010/main" val="318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“Whether by life or by death,”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Paul intend?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he perceive to be the benefits either of life or death?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5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goals did he set before them?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5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challenges lay before them?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0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60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masis MT Pro Black" panose="02040A04050005020304" pitchFamily="18" charset="0"/>
            </a:endParaRPr>
          </a:p>
          <a:p>
            <a:pPr marL="1377950" indent="-1377950"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Who sent this epistle?</a:t>
            </a:r>
          </a:p>
        </p:txBody>
      </p:sp>
    </p:spTree>
    <p:extLst>
      <p:ext uri="{BB962C8B-B14F-4D97-AF65-F5344CB8AC3E}">
        <p14:creationId xmlns:p14="http://schemas.microsoft.com/office/powerpoint/2010/main" val="37258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 were the recipients?</a:t>
            </a:r>
          </a:p>
        </p:txBody>
      </p:sp>
    </p:spTree>
    <p:extLst>
      <p:ext uri="{BB962C8B-B14F-4D97-AF65-F5344CB8AC3E}">
        <p14:creationId xmlns:p14="http://schemas.microsoft.com/office/powerpoint/2010/main" val="14939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Describe the establishment of the church in that location.</a:t>
            </a:r>
          </a:p>
        </p:txBody>
      </p:sp>
    </p:spTree>
    <p:extLst>
      <p:ext uri="{BB962C8B-B14F-4D97-AF65-F5344CB8AC3E}">
        <p14:creationId xmlns:p14="http://schemas.microsoft.com/office/powerpoint/2010/main" val="36748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Explain what bishops and deacons are.</a:t>
            </a:r>
          </a:p>
        </p:txBody>
      </p:sp>
    </p:spTree>
    <p:extLst>
      <p:ext uri="{BB962C8B-B14F-4D97-AF65-F5344CB8AC3E}">
        <p14:creationId xmlns:p14="http://schemas.microsoft.com/office/powerpoint/2010/main" val="3147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Where was the epistle written from?</a:t>
            </a:r>
          </a:p>
        </p:txBody>
      </p:sp>
    </p:spTree>
    <p:extLst>
      <p:ext uri="{BB962C8B-B14F-4D97-AF65-F5344CB8AC3E}">
        <p14:creationId xmlns:p14="http://schemas.microsoft.com/office/powerpoint/2010/main" val="26579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did Paul remember the Philippians?</a:t>
            </a:r>
          </a:p>
        </p:txBody>
      </p:sp>
    </p:spTree>
    <p:extLst>
      <p:ext uri="{BB962C8B-B14F-4D97-AF65-F5344CB8AC3E}">
        <p14:creationId xmlns:p14="http://schemas.microsoft.com/office/powerpoint/2010/main" val="1138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Paul have in mind referring to the Philippians’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“fellowship in the gospel from the first day until now?”</a:t>
            </a:r>
          </a:p>
        </p:txBody>
      </p:sp>
    </p:spTree>
    <p:extLst>
      <p:ext uri="{BB962C8B-B14F-4D97-AF65-F5344CB8AC3E}">
        <p14:creationId xmlns:p14="http://schemas.microsoft.com/office/powerpoint/2010/main" val="9704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Paul pray for concerning the brethren at Philippi?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5149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Amasis MT Pro Black</vt:lpstr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534</cp:revision>
  <dcterms:created xsi:type="dcterms:W3CDTF">2023-05-27T00:35:32Z</dcterms:created>
  <dcterms:modified xsi:type="dcterms:W3CDTF">2024-10-12T21:49:59Z</dcterms:modified>
</cp:coreProperties>
</file>