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3"/>
  </p:notesMasterIdLst>
  <p:sldIdLst>
    <p:sldId id="13027" r:id="rId2"/>
    <p:sldId id="13028" r:id="rId3"/>
    <p:sldId id="13029" r:id="rId4"/>
    <p:sldId id="13030" r:id="rId5"/>
    <p:sldId id="13031" r:id="rId6"/>
    <p:sldId id="13032" r:id="rId7"/>
    <p:sldId id="13033" r:id="rId8"/>
    <p:sldId id="13034" r:id="rId9"/>
    <p:sldId id="13035" r:id="rId10"/>
    <p:sldId id="13036" r:id="rId11"/>
    <p:sldId id="13037" r:id="rId12"/>
    <p:sldId id="13038" r:id="rId13"/>
    <p:sldId id="13039" r:id="rId14"/>
    <p:sldId id="13040" r:id="rId15"/>
    <p:sldId id="13041" r:id="rId16"/>
    <p:sldId id="13042" r:id="rId17"/>
    <p:sldId id="13043" r:id="rId18"/>
    <p:sldId id="13044" r:id="rId19"/>
    <p:sldId id="13045" r:id="rId20"/>
    <p:sldId id="13046" r:id="rId21"/>
    <p:sldId id="130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0B76A0"/>
    <a:srgbClr val="CC6600"/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masis MT Pro Black" panose="02040A04050005020304" pitchFamily="18" charset="0"/>
              </a:rPr>
              <a:t>PHILIPPIANS 2</a:t>
            </a:r>
          </a:p>
        </p:txBody>
      </p:sp>
    </p:spTree>
    <p:extLst>
      <p:ext uri="{BB962C8B-B14F-4D97-AF65-F5344CB8AC3E}">
        <p14:creationId xmlns:p14="http://schemas.microsoft.com/office/powerpoint/2010/main" val="30965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is the outcome of Christ’s humility?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5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is the status of Jesus; name?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71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did Paul expect the Philippians to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“work out?”</a:t>
            </a:r>
          </a:p>
        </p:txBody>
      </p:sp>
    </p:spTree>
    <p:extLst>
      <p:ext uri="{BB962C8B-B14F-4D97-AF65-F5344CB8AC3E}">
        <p14:creationId xmlns:p14="http://schemas.microsoft.com/office/powerpoint/2010/main" val="31850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158B4-D3D2-02AF-0E26-2A49E3454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B92B1D57-7187-9DC6-E555-1E30E25BB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D967E-724D-8ADD-FCD5-D17D687F44E9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6772A-AED0-BB08-D58D-8ED71F0D0FCE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should be eliminated from a Christan’s behavior in order to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“become blameless and harmless?”</a:t>
            </a:r>
          </a:p>
        </p:txBody>
      </p:sp>
    </p:spTree>
    <p:extLst>
      <p:ext uri="{BB962C8B-B14F-4D97-AF65-F5344CB8AC3E}">
        <p14:creationId xmlns:p14="http://schemas.microsoft.com/office/powerpoint/2010/main" val="98959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96806-FCDF-166D-FFFF-0602B1A64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8BB94138-1120-FD4B-2BB7-071584B5F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61D897-968F-B827-AE90-35C163DC7149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22B748-067D-2610-1AB8-23BBBED834B3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is the proper role of God’s children in this world?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07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E2935-F424-32BE-89E3-3FF289E7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728FFC6D-F1C9-1909-F114-E478DCE6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60E6FD-89B2-93F7-B12F-45A89D3EB22C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A19F81-CE4D-C85A-8128-51433004FAD6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would cause Paul to know in the judgment that his work was worthwhile?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73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65474-876A-0127-6D85-29B69EBC1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547629B4-B7C5-1DDC-4314-E3474BD8D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7FFF3-E06C-1A1D-91A0-0C32BB78DA29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631A4-A04D-CBEB-241B-AE89129C4746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Why should the Philippians rejoice with Paul?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D0562-4CB1-2A35-8DA8-E31CCB4A3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734B5A1-821A-B9B6-0B1E-83919C67D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C45A7-D870-3624-EBE7-47428DF61E8A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F8514-4D98-882F-340B-03F373811544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was Timothy special?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39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CBB70-9251-F28C-B5BD-0785F7F6E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28F5EC03-D212-6D26-E3D7-0C3CD3753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F567AA-940B-84CE-ECC8-90D42330F462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EF607-0DB4-3A17-006A-82BA9D4072F6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Who was Epaphroditus to Paul and who was he to Philippi?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485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B85B3-C088-194E-E19C-17AD9FA68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BE6E04C8-B833-9209-D6C6-5E117768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46E3F8-8DF0-B435-9D25-BF757D78FD0D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ECFB11-7FF0-1FD2-EDAD-4F82DF7F9C5C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Why was Paul sending him?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2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6000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masis MT Pro Black" panose="02040A04050005020304" pitchFamily="18" charset="0"/>
            </a:endParaRPr>
          </a:p>
          <a:p>
            <a:pPr marL="1377950" indent="-1377950"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masis MT Pro Black" panose="02040A04050005020304" pitchFamily="18" charset="0"/>
              </a:rPr>
              <a:t>Upon what would Paul’s joy be predicated?</a:t>
            </a:r>
          </a:p>
        </p:txBody>
      </p:sp>
    </p:spTree>
    <p:extLst>
      <p:ext uri="{BB962C8B-B14F-4D97-AF65-F5344CB8AC3E}">
        <p14:creationId xmlns:p14="http://schemas.microsoft.com/office/powerpoint/2010/main" val="372585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6C245-5054-60B6-7F30-0082E5629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6CD8517A-7BB3-1339-C28F-D30C6DBF1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2CCA0D-74B8-9522-E0BE-A9C17F429949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41CA1-99EF-80AF-697F-B2DC3F88A706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severe had the illness become?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69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37A1-7981-58D0-EA74-6559FA2EE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FD1082E2-BB66-7E49-54AC-C9B00AFD8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B735E6-FA0E-82BF-CEDD-4CBD71692D45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ED3515-9DF9-4F26-4015-9925F8EA35DC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0"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are men like him to be regarded?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51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would Paul’s joy be fulfilled?</a:t>
            </a:r>
          </a:p>
        </p:txBody>
      </p:sp>
    </p:spTree>
    <p:extLst>
      <p:ext uri="{BB962C8B-B14F-4D97-AF65-F5344CB8AC3E}">
        <p14:creationId xmlns:p14="http://schemas.microsoft.com/office/powerpoint/2010/main" val="149393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What is the obstacle to unity? How is that overcome?</a:t>
            </a:r>
          </a:p>
        </p:txBody>
      </p:sp>
    </p:spTree>
    <p:extLst>
      <p:ext uri="{BB962C8B-B14F-4D97-AF65-F5344CB8AC3E}">
        <p14:creationId xmlns:p14="http://schemas.microsoft.com/office/powerpoint/2010/main" val="367485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Who should we emulate?</a:t>
            </a:r>
          </a:p>
        </p:txBody>
      </p:sp>
    </p:spTree>
    <p:extLst>
      <p:ext uri="{BB962C8B-B14F-4D97-AF65-F5344CB8AC3E}">
        <p14:creationId xmlns:p14="http://schemas.microsoft.com/office/powerpoint/2010/main" val="314715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Compare translations of verse 6.</a:t>
            </a:r>
          </a:p>
        </p:txBody>
      </p:sp>
    </p:spTree>
    <p:extLst>
      <p:ext uri="{BB962C8B-B14F-4D97-AF65-F5344CB8AC3E}">
        <p14:creationId xmlns:p14="http://schemas.microsoft.com/office/powerpoint/2010/main" val="265793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did Christ demonstrate lowliness of mind?</a:t>
            </a:r>
          </a:p>
        </p:txBody>
      </p:sp>
    </p:spTree>
    <p:extLst>
      <p:ext uri="{BB962C8B-B14F-4D97-AF65-F5344CB8AC3E}">
        <p14:creationId xmlns:p14="http://schemas.microsoft.com/office/powerpoint/2010/main" val="113875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Describe Christ’s reputation.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48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desert&#10;&#10;Description automatically generated">
            <a:extLst>
              <a:ext uri="{FF2B5EF4-FFF2-40B4-BE49-F238E27FC236}">
                <a16:creationId xmlns:a16="http://schemas.microsoft.com/office/drawing/2014/main" id="{09321457-4024-F4B9-CB66-81CD6472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55C92-F4D3-1EE6-0645-8DCF57441C07}"/>
              </a:ext>
            </a:extLst>
          </p:cNvPr>
          <p:cNvSpPr txBox="1"/>
          <p:nvPr/>
        </p:nvSpPr>
        <p:spPr>
          <a:xfrm>
            <a:off x="0" y="56298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PHILIPPIANS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5EF52C-AB6F-6134-5448-3B6D719092F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  <a:p>
            <a:pPr marL="1377950" marR="0" lvl="0" indent="-137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/>
                  </a:glow>
                </a:effectLst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How was Jesus’ death obedience?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/>
                </a:glow>
              </a:effectLst>
              <a:uLnTx/>
              <a:uFillTx/>
              <a:latin typeface="Amasis MT Pro Black" panose="02040A040500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5149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Amasis MT Pro Black</vt:lpstr>
      <vt:lpstr>Arial</vt:lpstr>
      <vt:lpstr>Calibri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542</cp:revision>
  <dcterms:created xsi:type="dcterms:W3CDTF">2023-05-27T00:35:32Z</dcterms:created>
  <dcterms:modified xsi:type="dcterms:W3CDTF">2024-12-07T04:18:21Z</dcterms:modified>
</cp:coreProperties>
</file>