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43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105-8274-8008-5A6F-C52A6A938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7AF13-8A6B-8E37-4058-F77B19B58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2A51-A015-D342-EDE4-DE9A60FC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25D9-C247-7BAE-2917-5AD15461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C930-BFD8-242E-82A4-EA2A6F73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D8F4-8AFF-6EB0-FC5C-E8EEE405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94D96-6B69-95AF-1350-2A22F433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CC4D-B9BE-6A35-02DB-350E1D71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0391-2B9F-FAAA-D76E-D9FB14DA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8376-3688-E25F-BAF9-D270C4A7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17CDD-2B66-1D51-2AB7-9A3CBBA16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FD2CA-9BE2-8C71-FD8E-6064195E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B73D1-B3A7-243B-57EF-07A15F71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E37E-B25E-D4ED-892F-CDE84A33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BFC2-063B-0B9C-9E6B-C4B2263D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7AE4-7537-FBD6-3BCF-F7F928B7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EB42-A4F4-E458-E809-CD37EFA29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936BA-D484-DC6B-293E-41A80AF3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8FDA-4F7F-7FEE-1E77-A856D7D5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E40EC-8C24-D9F8-692D-73882DEE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647C-1332-84E2-AF2B-D9DBE323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C3A84-932A-C528-083D-9318B400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615C3-AB35-3929-30AD-977E4D42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118C4-60B5-D8B6-C769-15EFD94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B835A-41B7-B682-D578-CEE8C3C7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E1FE-95FE-F620-D6C7-F916D971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7043-8FAB-ACBE-A4AB-9B167B0C7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D35C0-C469-A286-883A-1DD3B49DE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59C5E-5395-A774-BD19-9ACE1CA8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E19D6-F01E-3861-A20A-2BCE8D47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BB5AA-5B19-401D-2CAE-2AA6C404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47DC-48CB-166E-A0A1-684A07BF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A80E6-2DE4-0F8D-BF65-A4A49B19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18E44-94B6-6E15-62BD-9298FEEDC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F9214-8A20-47AF-EB55-A103954B3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E53C6-E42D-2212-1D6D-5AA8FF0DE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59BE4-4D0E-D9BC-8FD9-86CBE4C3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72318-050F-6C77-ECC6-F39AEB5F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46E8B-3E94-D201-1D12-C39D4038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8809-964D-F7F4-C18C-791ED902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9B12F-F609-FEBF-C149-CDAD0F5A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BD5BD-39FE-E895-1FD7-19761411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555AB-FA47-2A95-3768-27A19D1F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3DC20-E8A1-92DC-87B8-C93C99D2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69C62-464A-1F29-B866-8E021D1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4755-A309-498E-AB61-7B03B6DF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9BD1-2D4C-6A56-BA21-86FD40D2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A3B7-1D3D-1A47-64F4-7D31483A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674-6683-4BEB-C8E0-DE98CA7F9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9292D-1917-9079-3B01-177E5EB5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ED5AD-323E-836B-217A-72755BC7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10482-99B0-E81C-C71D-FE0CAE0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136A-A801-FFA0-C4C7-F9FA2301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356D3-07BC-079F-02A0-62BA83A73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05313-1844-A37F-567B-C4092F470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5E73A-8A21-8284-10E7-F439AD10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DDED9-0C5A-7F40-3F69-9BE6F4D0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3949-9830-A038-D957-C7AB5321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D585A-AF77-74FC-CBF1-1AF0097F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C42FB-1B73-2B21-FB9F-406D80DE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E5FD-848C-21F7-4BFD-9298966E0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4CF498-3886-4126-A7A8-A266F2E0A3F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C43A-B57F-FF35-B779-988C50222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FE282-33A5-FCBC-5719-ABFC44FF6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D64986-D4A8-498C-8843-0EF860348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6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FFD2539-EFF7-031F-44F6-439EDD17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57CE-3634-59C4-22FE-8BF5C9AD27FC}"/>
              </a:ext>
            </a:extLst>
          </p:cNvPr>
          <p:cNvSpPr txBox="1"/>
          <p:nvPr/>
        </p:nvSpPr>
        <p:spPr>
          <a:xfrm>
            <a:off x="0" y="2147737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PhenixAmerican" panose="02000606030000020004" pitchFamily="2" charset="0"/>
              </a:rPr>
              <a:t>JOEL</a:t>
            </a:r>
          </a:p>
        </p:txBody>
      </p:sp>
    </p:spTree>
    <p:extLst>
      <p:ext uri="{BB962C8B-B14F-4D97-AF65-F5344CB8AC3E}">
        <p14:creationId xmlns:p14="http://schemas.microsoft.com/office/powerpoint/2010/main" val="52787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D7F4C-5F29-CA30-DCCC-3B5740134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A57A7612-E50A-D31C-2291-B44014E93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C8B7F-2F6C-54A9-0893-8B1D4888627E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8E9DF-1192-533A-25AA-C88A1F13F23E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How would God “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return”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their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“retaliation”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upon their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“own head?”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31923-DBF6-F113-109B-A68191397E28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9</a:t>
            </a:r>
          </a:p>
        </p:txBody>
      </p:sp>
    </p:spTree>
    <p:extLst>
      <p:ext uri="{BB962C8B-B14F-4D97-AF65-F5344CB8AC3E}">
        <p14:creationId xmlns:p14="http://schemas.microsoft.com/office/powerpoint/2010/main" val="224473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89AC2-D121-5A5E-F0B9-6E7B7644E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73CF1B9-FA6F-A79D-1EA1-635194433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DCCB61-42AE-67C3-EB3C-1157C1C4EEF9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99EF1-8AC2-71BD-52FA-EA3483D4622C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are the nations summoned to?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9B653-F037-8A7B-6417-E08FD10AD4EA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10</a:t>
            </a:r>
          </a:p>
        </p:txBody>
      </p:sp>
    </p:spTree>
    <p:extLst>
      <p:ext uri="{BB962C8B-B14F-4D97-AF65-F5344CB8AC3E}">
        <p14:creationId xmlns:p14="http://schemas.microsoft.com/office/powerpoint/2010/main" val="255153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4E43C-B42D-DA15-A3EF-E8FFA987D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5D092F7D-337C-F6D9-5545-467BF6E8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91E8C-DB3C-7F3E-490B-3F2ED06D74FE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5F7B9-4BD1-25E1-4C8B-B47174ACB1F3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were the nations to do with their plowshares and pruning hooks?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AF9C6-9CA6-8AE2-9515-6A5AD8B4FA0F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11</a:t>
            </a:r>
          </a:p>
        </p:txBody>
      </p:sp>
    </p:spTree>
    <p:extLst>
      <p:ext uri="{BB962C8B-B14F-4D97-AF65-F5344CB8AC3E}">
        <p14:creationId xmlns:p14="http://schemas.microsoft.com/office/powerpoint/2010/main" val="611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AAF1-6B7E-2B9A-31E1-8B09EF6B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F9470048-15D1-A906-86B8-7E49673A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798AFA-D48B-792E-FDCD-5A0A088CC7CF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6E077-5E6F-FA1B-F025-865B5B297167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Did God literally mean for armed conflict or some other adversarial situation?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E9832-0CD0-D2CA-D53E-4D31E848F735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12</a:t>
            </a:r>
          </a:p>
        </p:txBody>
      </p:sp>
    </p:spTree>
    <p:extLst>
      <p:ext uri="{BB962C8B-B14F-4D97-AF65-F5344CB8AC3E}">
        <p14:creationId xmlns:p14="http://schemas.microsoft.com/office/powerpoint/2010/main" val="342080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02C0D-9009-5F7F-99B3-D92E9008F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83F0F6BB-559C-1FA1-6D6F-2BCB5EC0E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435BB-EE8D-5B42-5A47-8AF9C7DECFCE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685-8074-CF7F-4C65-0447F311A575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How else does God illustrate His impending judgment?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0B659-E3EE-743E-EDE0-A6063B416EE5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13</a:t>
            </a:r>
          </a:p>
        </p:txBody>
      </p:sp>
    </p:spTree>
    <p:extLst>
      <p:ext uri="{BB962C8B-B14F-4D97-AF65-F5344CB8AC3E}">
        <p14:creationId xmlns:p14="http://schemas.microsoft.com/office/powerpoint/2010/main" val="377546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BFFD4-1578-FC84-DE5C-1D907FE92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1D97E87C-69AA-0ED9-0CA3-3E9F0F44B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06DB6-A168-1257-ACCF-C003466DE256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E6AE4-5289-52A5-64F3-A0417AC03293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After the analogy, what are the multitudes again warned about directly?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70D86-2A74-9FF6-E757-43ED6FD67EFB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14</a:t>
            </a:r>
          </a:p>
        </p:txBody>
      </p:sp>
    </p:spTree>
    <p:extLst>
      <p:ext uri="{BB962C8B-B14F-4D97-AF65-F5344CB8AC3E}">
        <p14:creationId xmlns:p14="http://schemas.microsoft.com/office/powerpoint/2010/main" val="412471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97C3F-096F-56BD-6817-9634C4F0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B2CDBCE2-1406-474C-07BF-9556891E1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69B084-8D78-9B7E-083F-D7EB68DCA2EC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116A3-D1D9-661F-FB2E-54AF7FDEC00C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Explain the sun, moon, and stars going dark.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4621E-1823-993F-E34C-DBAEC144ED4C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15</a:t>
            </a:r>
          </a:p>
        </p:txBody>
      </p:sp>
    </p:spTree>
    <p:extLst>
      <p:ext uri="{BB962C8B-B14F-4D97-AF65-F5344CB8AC3E}">
        <p14:creationId xmlns:p14="http://schemas.microsoft.com/office/powerpoint/2010/main" val="154505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598B-E9D6-9F0C-AEC6-BF99AE12E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7E264E90-66CF-E3FE-4B56-F3230E8E7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6CABE-2F2C-2EDB-19ED-89EF884FD5B4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B521A-C76A-0F26-41A6-8D08C5945220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Where would God’s voice be heard coming from?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6BE18-1063-5ADE-6F35-0E567569F8D4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16</a:t>
            </a:r>
          </a:p>
        </p:txBody>
      </p:sp>
    </p:spTree>
    <p:extLst>
      <p:ext uri="{BB962C8B-B14F-4D97-AF65-F5344CB8AC3E}">
        <p14:creationId xmlns:p14="http://schemas.microsoft.com/office/powerpoint/2010/main" val="294585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444A6-562E-B736-86DB-597A5EE4D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0FE151EB-946D-3889-1308-D697684C7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52BC5-5552-402B-AD3F-DFB3F99D2B2C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143704-2654-ABC4-2247-15993A700008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effect does His voice have upon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“the heavens and earth?”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95BFD-C829-B5CA-C185-B9EB4173390D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17</a:t>
            </a:r>
          </a:p>
        </p:txBody>
      </p:sp>
    </p:spTree>
    <p:extLst>
      <p:ext uri="{BB962C8B-B14F-4D97-AF65-F5344CB8AC3E}">
        <p14:creationId xmlns:p14="http://schemas.microsoft.com/office/powerpoint/2010/main" val="70631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A03E9-48BC-23D3-2B58-06C9CD81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4024CE39-DDA7-9418-3684-97B1EA7AC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1056C-C474-01D0-A81D-AF7A6677FF8A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710E8-02DA-8AE4-E4CB-0B492FC2B461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While heaven and earth were shaking, what would become of Israel?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AEBE2-FE7B-92D4-3146-06CD29A3651F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18</a:t>
            </a:r>
          </a:p>
        </p:txBody>
      </p:sp>
    </p:spTree>
    <p:extLst>
      <p:ext uri="{BB962C8B-B14F-4D97-AF65-F5344CB8AC3E}">
        <p14:creationId xmlns:p14="http://schemas.microsoft.com/office/powerpoint/2010/main" val="58203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83F62-F652-465C-4D1C-D126AD2A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CAAEBB-C0FD-69C5-D89C-183215302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8585DCE-7577-0158-B52A-5D670F27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E6C89-D64F-6093-4701-34A70638FCA0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41940-81D2-4225-FF77-1B213C009FF2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When will the events foretold occur?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606E8-0F3C-BC19-1B2F-B1C4CC80A9EB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</a:t>
            </a:r>
          </a:p>
        </p:txBody>
      </p:sp>
    </p:spTree>
    <p:extLst>
      <p:ext uri="{BB962C8B-B14F-4D97-AF65-F5344CB8AC3E}">
        <p14:creationId xmlns:p14="http://schemas.microsoft.com/office/powerpoint/2010/main" val="70386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E57CB-77DC-A977-9B28-8253D6F9E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E7427E5-C34F-1856-4500-0410A5BD4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13AD6-0ECD-8BC0-0537-3223BC16CDC4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12FEA-91D1-C04F-298D-705618995299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would they come to know?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24D8E-9135-654B-8EEE-9826D736751D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19</a:t>
            </a:r>
          </a:p>
        </p:txBody>
      </p:sp>
    </p:spTree>
    <p:extLst>
      <p:ext uri="{BB962C8B-B14F-4D97-AF65-F5344CB8AC3E}">
        <p14:creationId xmlns:p14="http://schemas.microsoft.com/office/powerpoint/2010/main" val="71455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B6702-95F4-3FA4-46A0-FAF343924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01D63D31-4032-B295-6C1C-F47FAB3E5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4B05EB-CE5F-F4A4-60AC-42209CA4A055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D61-EFBB-DF67-4572-72C9F01324FE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would become of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“Jerusalem?”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688F0-DA6F-5F19-7AA0-92D22D16C9D7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20</a:t>
            </a:r>
          </a:p>
        </p:txBody>
      </p:sp>
    </p:spTree>
    <p:extLst>
      <p:ext uri="{BB962C8B-B14F-4D97-AF65-F5344CB8AC3E}">
        <p14:creationId xmlns:p14="http://schemas.microsoft.com/office/powerpoint/2010/main" val="29189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E3407-4933-E830-C7DB-1E9C7E2DC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4A9BDF67-3E9F-C7F2-E818-67DC32E3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3C84B-844A-2B83-014B-BC48C2991024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19CA0-B3BE-D99C-1966-522CF3C89FAF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is the significance of the wine, milk, and water all dripping, flowing, and flooding?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B3F3F-F0BF-7408-33E8-9647041AA3AF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21</a:t>
            </a:r>
          </a:p>
        </p:txBody>
      </p:sp>
    </p:spTree>
    <p:extLst>
      <p:ext uri="{BB962C8B-B14F-4D97-AF65-F5344CB8AC3E}">
        <p14:creationId xmlns:p14="http://schemas.microsoft.com/office/powerpoint/2010/main" val="266694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FA65-4EFE-0344-ABFE-80BE3D293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560F318B-579C-14BD-0FF1-05A4179D7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85F70-0DA9-344A-813B-DDB12E8E713B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7EFA0-E9F8-C13F-5B39-12DAE396DD1F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Why would Egypt and Edom be desolated?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55C4A-8D17-1727-2402-AE8665EE72A9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22</a:t>
            </a:r>
          </a:p>
        </p:txBody>
      </p:sp>
    </p:spTree>
    <p:extLst>
      <p:ext uri="{BB962C8B-B14F-4D97-AF65-F5344CB8AC3E}">
        <p14:creationId xmlns:p14="http://schemas.microsoft.com/office/powerpoint/2010/main" val="3419223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E76EC-A20C-165A-F077-CC970AB84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669B3980-89B2-173F-9B12-77003606B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F023E2-06D3-404F-F84C-DA4A5062C33B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8632F-CF1C-72AB-111B-B352E306D0F0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In what sense would Judah and Jerusalem always abide?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C9C5A-81C8-75E8-31FE-B162C755C2D3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23</a:t>
            </a:r>
          </a:p>
        </p:txBody>
      </p:sp>
    </p:spTree>
    <p:extLst>
      <p:ext uri="{BB962C8B-B14F-4D97-AF65-F5344CB8AC3E}">
        <p14:creationId xmlns:p14="http://schemas.microsoft.com/office/powerpoint/2010/main" val="362237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4984E-0DBB-B9F6-4640-B69C7C58E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25F0BA16-119D-C06C-CA3A-5A6963E9F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C33A5-7315-3F20-6989-486BE3559178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DEF43-BB33-C9E2-8302-2F532276E67F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would God who dwells in Zion do about blood?</a:t>
            </a:r>
            <a:endParaRPr kumimoji="0" lang="en-US" sz="8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A90BB-4270-4EF0-1931-E4ED6327B56E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24</a:t>
            </a:r>
          </a:p>
        </p:txBody>
      </p:sp>
    </p:spTree>
    <p:extLst>
      <p:ext uri="{BB962C8B-B14F-4D97-AF65-F5344CB8AC3E}">
        <p14:creationId xmlns:p14="http://schemas.microsoft.com/office/powerpoint/2010/main" val="21847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0B78D-4048-CEE2-E374-5693C07C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13A340F0-5D03-66A3-5035-F6808E8CC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FDE7C-9C37-3BC1-87D5-841C1E88878F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E0DF0-85A2-541B-1594-ABF142A36478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Who are the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“captives”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God intended to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“bring back?”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B681A-745D-D376-2548-D56F99F46614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2</a:t>
            </a:r>
          </a:p>
        </p:txBody>
      </p:sp>
    </p:spTree>
    <p:extLst>
      <p:ext uri="{BB962C8B-B14F-4D97-AF65-F5344CB8AC3E}">
        <p14:creationId xmlns:p14="http://schemas.microsoft.com/office/powerpoint/2010/main" val="246382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06D22-23D8-42D5-C9EE-3D0B6E11E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546DC8C-0437-065B-6B7D-F82BFDED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2334C-2C52-6CC8-E1BE-11DEEB1C33DF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86BCC-42EA-438C-204B-625CE83EDEDA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Where would Jehovah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“gather all nations?”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287F5-D3F1-B33F-223C-131AE8EBC4F4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3</a:t>
            </a:r>
          </a:p>
        </p:txBody>
      </p:sp>
    </p:spTree>
    <p:extLst>
      <p:ext uri="{BB962C8B-B14F-4D97-AF65-F5344CB8AC3E}">
        <p14:creationId xmlns:p14="http://schemas.microsoft.com/office/powerpoint/2010/main" val="349633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E702F-B934-0EAB-65A1-6868CD3D8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50B050FE-8B70-A0CE-BDC5-4CB892E7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C20C7-95D4-1B24-503E-D001CC756974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96CE-EC79-8163-DC2C-46286FCBF4EA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would He do with 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“all nations”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at Jehoshaphat?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8A2E9-8D67-2C09-E564-D3C9B3A52F70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4</a:t>
            </a:r>
          </a:p>
        </p:txBody>
      </p:sp>
    </p:spTree>
    <p:extLst>
      <p:ext uri="{BB962C8B-B14F-4D97-AF65-F5344CB8AC3E}">
        <p14:creationId xmlns:p14="http://schemas.microsoft.com/office/powerpoint/2010/main" val="217346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C099-A4D2-D500-BA68-DA6A11336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CBF761C7-42D3-8485-88E9-AB2831DA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EABED-7E73-EDC8-10F7-431470ABB4A6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B21E41-0E70-DA6D-8766-9109322EFA1E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are the charges levelled against the nations?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0A656-06A5-F041-C728-4D516C59EE98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5</a:t>
            </a:r>
          </a:p>
        </p:txBody>
      </p:sp>
    </p:spTree>
    <p:extLst>
      <p:ext uri="{BB962C8B-B14F-4D97-AF65-F5344CB8AC3E}">
        <p14:creationId xmlns:p14="http://schemas.microsoft.com/office/powerpoint/2010/main" val="402849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64E5E-039E-9381-EB7C-6D0910E59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3908DCB6-0A7B-B956-079C-A29C222D9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D42A4-4108-14FE-BF36-4DF3FF835D3E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1F8B6-46C1-5518-B65C-10FBA836FAFA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was God’s first question to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Tyre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, Sidon, and Philistia?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B56A1-814E-B14C-8DFA-42FC636ECBB5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6</a:t>
            </a:r>
          </a:p>
        </p:txBody>
      </p:sp>
    </p:spTree>
    <p:extLst>
      <p:ext uri="{BB962C8B-B14F-4D97-AF65-F5344CB8AC3E}">
        <p14:creationId xmlns:p14="http://schemas.microsoft.com/office/powerpoint/2010/main" val="386834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AEAC-FEB7-7003-C6DD-B01AE883E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50C81B3F-E71B-E1E0-C122-A3BABEB80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54EBD-5A21-6641-ABAC-703C9A15926A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052DE-F6E3-7AB7-CDF0-0FB1352E25B5}"/>
              </a:ext>
            </a:extLst>
          </p:cNvPr>
          <p:cNvSpPr txBox="1"/>
          <p:nvPr/>
        </p:nvSpPr>
        <p:spPr>
          <a:xfrm>
            <a:off x="0" y="163121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was His second question to them?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D7F7A-90B9-0CD2-EF2A-D7039C3F32E2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7</a:t>
            </a:r>
          </a:p>
        </p:txBody>
      </p:sp>
    </p:spTree>
    <p:extLst>
      <p:ext uri="{BB962C8B-B14F-4D97-AF65-F5344CB8AC3E}">
        <p14:creationId xmlns:p14="http://schemas.microsoft.com/office/powerpoint/2010/main" val="406289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C1A8A-E763-DA06-A673-E4D599099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ock formation&#10;&#10;Description automatically generated">
            <a:extLst>
              <a:ext uri="{FF2B5EF4-FFF2-40B4-BE49-F238E27FC236}">
                <a16:creationId xmlns:a16="http://schemas.microsoft.com/office/drawing/2014/main" id="{575A1E49-C912-9216-F2E9-DBD20129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30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63BB7-4F48-7719-FB07-B94C1805B3DD}"/>
              </a:ext>
            </a:extLst>
          </p:cNvPr>
          <p:cNvSpPr txBox="1"/>
          <p:nvPr/>
        </p:nvSpPr>
        <p:spPr>
          <a:xfrm>
            <a:off x="9753600" y="-1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JOEL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A28F5D-D21F-F34F-C991-61EE71A01F82}"/>
              </a:ext>
            </a:extLst>
          </p:cNvPr>
          <p:cNvSpPr txBox="1"/>
          <p:nvPr/>
        </p:nvSpPr>
        <p:spPr>
          <a:xfrm>
            <a:off x="0" y="163121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gPhenixAmerican" panose="02000606030000020004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What had the Tyrians, Sidonians, and Philistines done to merit retaliation from God?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9256A-292A-FD40-5B55-FEB68CF41DB0}"/>
              </a:ext>
            </a:extLst>
          </p:cNvPr>
          <p:cNvSpPr txBox="1"/>
          <p:nvPr/>
        </p:nvSpPr>
        <p:spPr>
          <a:xfrm>
            <a:off x="0" y="-1"/>
            <a:ext cx="226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gPhenixAmerican" panose="02000606030000020004" pitchFamily="2" charset="0"/>
                <a:ea typeface="+mn-ea"/>
                <a:cs typeface="+mn-cs"/>
              </a:rPr>
              <a:t># 8</a:t>
            </a:r>
          </a:p>
        </p:txBody>
      </p:sp>
    </p:spTree>
    <p:extLst>
      <p:ext uri="{BB962C8B-B14F-4D97-AF65-F5344CB8AC3E}">
        <p14:creationId xmlns:p14="http://schemas.microsoft.com/office/powerpoint/2010/main" val="354103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363</Words>
  <Application>Microsoft Office PowerPoint</Application>
  <PresentationFormat>Widescreen</PresentationFormat>
  <Paragraphs>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CgPhenixAmerican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Dockens</dc:creator>
  <cp:lastModifiedBy>Marilyn Stark</cp:lastModifiedBy>
  <cp:revision>14</cp:revision>
  <dcterms:created xsi:type="dcterms:W3CDTF">2025-01-08T21:50:07Z</dcterms:created>
  <dcterms:modified xsi:type="dcterms:W3CDTF">2025-02-06T21:46:41Z</dcterms:modified>
</cp:coreProperties>
</file>