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7"/>
  </p:notesMasterIdLst>
  <p:sldIdLst>
    <p:sldId id="13562" r:id="rId2"/>
    <p:sldId id="13641" r:id="rId3"/>
    <p:sldId id="13642" r:id="rId4"/>
    <p:sldId id="13643" r:id="rId5"/>
    <p:sldId id="1364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6600"/>
    <a:srgbClr val="0B76A0"/>
    <a:srgbClr val="E97451"/>
    <a:srgbClr val="FF5733"/>
    <a:srgbClr val="FFFF00"/>
    <a:srgbClr val="F89D52"/>
    <a:srgbClr val="333300"/>
    <a:srgbClr val="A3A3E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7/5/2025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icodemus Visiting Jesus (1899)">
            <a:extLst>
              <a:ext uri="{FF2B5EF4-FFF2-40B4-BE49-F238E27FC236}">
                <a16:creationId xmlns:a16="http://schemas.microsoft.com/office/drawing/2014/main" id="{FC3044A5-551E-384C-1D3A-74E9F7671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63FF7D5-4FC7-B217-0563-48A76336E06C}"/>
              </a:ext>
            </a:extLst>
          </p:cNvPr>
          <p:cNvSpPr txBox="1"/>
          <p:nvPr/>
        </p:nvSpPr>
        <p:spPr>
          <a:xfrm>
            <a:off x="0" y="3429000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b="1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entury Schoolbook" panose="02040604050505020304" pitchFamily="18" charset="0"/>
              </a:rPr>
              <a:t>NICODEMUS</a:t>
            </a:r>
          </a:p>
          <a:p>
            <a:pPr algn="ctr"/>
            <a:r>
              <a:rPr lang="en-US" sz="7000" b="1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entury Schoolbook" panose="02040604050505020304" pitchFamily="18" charset="0"/>
              </a:rPr>
              <a:t>MEETING THE MESSIAH</a:t>
            </a:r>
          </a:p>
        </p:txBody>
      </p:sp>
    </p:spTree>
    <p:extLst>
      <p:ext uri="{BB962C8B-B14F-4D97-AF65-F5344CB8AC3E}">
        <p14:creationId xmlns:p14="http://schemas.microsoft.com/office/powerpoint/2010/main" val="2477306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BE4D9C-4278-FF73-4E0C-A0F2CFAF9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icodemus Visiting Jesus (1899)">
            <a:extLst>
              <a:ext uri="{FF2B5EF4-FFF2-40B4-BE49-F238E27FC236}">
                <a16:creationId xmlns:a16="http://schemas.microsoft.com/office/drawing/2014/main" id="{E03156C7-2F3D-26C0-BF80-E947D61CE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227C55-E34C-3D15-A98A-1583ACCCA581}"/>
              </a:ext>
            </a:extLst>
          </p:cNvPr>
          <p:cNvSpPr txBox="1"/>
          <p:nvPr/>
        </p:nvSpPr>
        <p:spPr>
          <a:xfrm>
            <a:off x="-20" y="0"/>
            <a:ext cx="121920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000" b="1" i="0" u="none" strike="noStrike" kern="1200" cap="small" spc="0" normalizeH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>
                  <a:glow rad="127000">
                    <a:srgbClr val="FFFF99"/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Who Was Nicodemus?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Century Schoolbook" panose="02040604050505020304" pitchFamily="18" charset="0"/>
              </a:rPr>
              <a:t>John 3:1, 10</a:t>
            </a:r>
          </a:p>
          <a:p>
            <a:pPr marL="1828800" lvl="2" indent="-914400">
              <a:buFont typeface="+mj-lt"/>
              <a:buAutoNum type="alphaUcPeriod"/>
            </a:pPr>
            <a:r>
              <a:rPr kumimoji="0" lang="en-US" sz="4000" i="0" u="none" strike="noStrike" kern="1200" spc="0" normalizeH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Luke 24:18-20; Acts 4:24-28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Century Schoolbook" panose="02040604050505020304" pitchFamily="18" charset="0"/>
              </a:rPr>
              <a:t>John 12:42-43</a:t>
            </a:r>
          </a:p>
          <a:p>
            <a:pPr marL="2743200" lvl="4" indent="-914400">
              <a:buFont typeface="+mj-lt"/>
              <a:buAutoNum type="arabicPeriod"/>
            </a:pPr>
            <a:r>
              <a:rPr lang="en-US" sz="3000" dirty="0"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Century Schoolbook" panose="02040604050505020304" pitchFamily="18" charset="0"/>
              </a:rPr>
              <a:t>Romans 10:9-10</a:t>
            </a:r>
          </a:p>
          <a:p>
            <a:pPr marL="2743200" lvl="4" indent="-914400">
              <a:buFont typeface="+mj-lt"/>
              <a:buAutoNum type="arabicPeriod"/>
            </a:pPr>
            <a:r>
              <a:rPr lang="en-US" sz="3000" dirty="0"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Century Schoolbook" panose="02040604050505020304" pitchFamily="18" charset="0"/>
              </a:rPr>
              <a:t>Matthew 10:32-33</a:t>
            </a:r>
          </a:p>
          <a:p>
            <a:pPr marL="1828800" lvl="2" indent="-914400">
              <a:buFont typeface="+mj-lt"/>
              <a:buAutoNum type="alphaUcPeriod"/>
            </a:pPr>
            <a:r>
              <a:rPr kumimoji="0" lang="en-US" sz="4000" i="0" u="none" strike="noStrike" kern="1200" spc="0" normalizeH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1</a:t>
            </a:r>
            <a:r>
              <a:rPr kumimoji="0" lang="en-US" sz="4000" i="0" u="none" strike="noStrike" kern="1200" spc="0" normalizeH="0" baseline="3000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st</a:t>
            </a:r>
            <a:r>
              <a:rPr kumimoji="0" lang="en-US" sz="4000" i="0" u="none" strike="noStrike" kern="1200" spc="0" normalizeH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 Corinthians 1:26-29</a:t>
            </a:r>
          </a:p>
        </p:txBody>
      </p:sp>
    </p:spTree>
    <p:extLst>
      <p:ext uri="{BB962C8B-B14F-4D97-AF65-F5344CB8AC3E}">
        <p14:creationId xmlns:p14="http://schemas.microsoft.com/office/powerpoint/2010/main" val="422857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D83F2-A4AC-8D3E-5965-0F8BDA11A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icodemus Visiting Jesus (1899)">
            <a:extLst>
              <a:ext uri="{FF2B5EF4-FFF2-40B4-BE49-F238E27FC236}">
                <a16:creationId xmlns:a16="http://schemas.microsoft.com/office/drawing/2014/main" id="{324DD12D-F627-57AD-5935-B47613D5C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97E41A5-A473-C930-90DC-41A634A4017D}"/>
              </a:ext>
            </a:extLst>
          </p:cNvPr>
          <p:cNvSpPr txBox="1"/>
          <p:nvPr/>
        </p:nvSpPr>
        <p:spPr>
          <a:xfrm>
            <a:off x="-20" y="0"/>
            <a:ext cx="1219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>
                  <a:glow rad="127000">
                    <a:srgbClr val="FFFF99"/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When did Nicodemus visit?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John 3:2; 7:50; 19:39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Matthew 21:28-32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John 7:32, 45-52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John 19:38-42</a:t>
            </a:r>
          </a:p>
          <a:p>
            <a:pPr marL="27432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Luke 23:50-51</a:t>
            </a:r>
          </a:p>
          <a:p>
            <a:pPr marL="27432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Mark 15:43</a:t>
            </a:r>
          </a:p>
        </p:txBody>
      </p:sp>
    </p:spTree>
    <p:extLst>
      <p:ext uri="{BB962C8B-B14F-4D97-AF65-F5344CB8AC3E}">
        <p14:creationId xmlns:p14="http://schemas.microsoft.com/office/powerpoint/2010/main" val="347958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649C9-50AB-E818-E4CC-90C190B36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icodemus Visiting Jesus (1899)">
            <a:extLst>
              <a:ext uri="{FF2B5EF4-FFF2-40B4-BE49-F238E27FC236}">
                <a16:creationId xmlns:a16="http://schemas.microsoft.com/office/drawing/2014/main" id="{C71B0911-BB48-3582-DFCF-6FD6E531F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046770-573D-30AD-7E4F-52DEDCB1BAB3}"/>
              </a:ext>
            </a:extLst>
          </p:cNvPr>
          <p:cNvSpPr txBox="1"/>
          <p:nvPr/>
        </p:nvSpPr>
        <p:spPr>
          <a:xfrm>
            <a:off x="-20" y="0"/>
            <a:ext cx="12192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>
                  <a:glow rad="127000">
                    <a:srgbClr val="FFFF99"/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Why did Nicodemus meet Jesus?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John 3:2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Mark 3:22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John 10:37-38</a:t>
            </a:r>
          </a:p>
        </p:txBody>
      </p:sp>
    </p:spTree>
    <p:extLst>
      <p:ext uri="{BB962C8B-B14F-4D97-AF65-F5344CB8AC3E}">
        <p14:creationId xmlns:p14="http://schemas.microsoft.com/office/powerpoint/2010/main" val="335663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E4448-D4D6-9CC5-4012-F5DE9C504A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icodemus Visiting Jesus (1899)">
            <a:extLst>
              <a:ext uri="{FF2B5EF4-FFF2-40B4-BE49-F238E27FC236}">
                <a16:creationId xmlns:a16="http://schemas.microsoft.com/office/drawing/2014/main" id="{8630DA9A-8BA0-227F-3ACB-4F6169391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6357A2-6F09-44EF-CEF3-F50720EB70A0}"/>
              </a:ext>
            </a:extLst>
          </p:cNvPr>
          <p:cNvSpPr txBox="1"/>
          <p:nvPr/>
        </p:nvSpPr>
        <p:spPr>
          <a:xfrm>
            <a:off x="-20" y="0"/>
            <a:ext cx="121920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>
                  <a:glow rad="127000">
                    <a:srgbClr val="FFFF99"/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What did Nicodemus learn?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John 3:3</a:t>
            </a:r>
          </a:p>
          <a:p>
            <a:pPr marL="2743200" lvl="4" indent="-914400">
              <a:buFont typeface="+mj-lt"/>
              <a:buAutoNum type="arabicPeriod"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Mark 10:15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John 3:4-5</a:t>
            </a:r>
          </a:p>
          <a:p>
            <a:pPr marL="2743200" lvl="4" indent="-914400">
              <a:buFont typeface="+mj-lt"/>
              <a:buAutoNum type="arabicPeriod"/>
            </a:pPr>
            <a:r>
              <a:rPr lang="en-US" sz="3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1</a:t>
            </a:r>
            <a:r>
              <a:rPr lang="en-US" sz="3000" baseline="30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st</a:t>
            </a:r>
            <a:r>
              <a:rPr lang="en-US" sz="3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 Corinthians 6:9-11</a:t>
            </a:r>
          </a:p>
          <a:p>
            <a:pPr marL="2743200" lvl="4" indent="-914400">
              <a:buFont typeface="+mj-lt"/>
              <a:buAutoNum type="arabicPeriod"/>
            </a:pPr>
            <a:r>
              <a:rPr lang="en-US" sz="3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Titus 3:3-7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John 3:6-7</a:t>
            </a:r>
          </a:p>
          <a:p>
            <a:pPr marL="2743200" lvl="4" indent="-914400">
              <a:buFont typeface="+mj-lt"/>
              <a:buAutoNum type="arabicPeriod"/>
            </a:pPr>
            <a:r>
              <a:rPr lang="en-US" sz="3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Romans 8:5, 9</a:t>
            </a:r>
          </a:p>
          <a:p>
            <a:pPr marL="2743200" lvl="4" indent="-914400">
              <a:buFont typeface="+mj-lt"/>
              <a:buAutoNum type="arabicPeriod"/>
            </a:pPr>
            <a:r>
              <a:rPr lang="en-US" sz="3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1</a:t>
            </a:r>
            <a:r>
              <a:rPr lang="en-US" sz="3000" baseline="30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st</a:t>
            </a:r>
            <a:r>
              <a:rPr lang="en-US" sz="3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 Peter 3:21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John 3:8-21</a:t>
            </a:r>
          </a:p>
          <a:p>
            <a:pPr marL="2743200" lvl="4" indent="-914400">
              <a:buFont typeface="+mj-lt"/>
              <a:buAutoNum type="arabicPeriod"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Ecclesiast</a:t>
            </a:r>
            <a:r>
              <a:rPr lang="en-US" sz="3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entury Schoolbook" panose="02040604050505020304" pitchFamily="18" charset="0"/>
              </a:rPr>
              <a:t>es 11:5</a:t>
            </a:r>
          </a:p>
          <a:p>
            <a:pPr marL="2743200" lvl="4" indent="-914400">
              <a:buFont typeface="+mj-lt"/>
              <a:buAutoNum type="arabicPeriod"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1</a:t>
            </a:r>
            <a:r>
              <a:rPr kumimoji="0" lang="en-US" sz="3000" b="0" i="0" u="none" strike="noStrike" kern="1200" cap="none" spc="0" normalizeH="0" baseline="3000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st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 Corinthians 2:13-14</a:t>
            </a:r>
          </a:p>
        </p:txBody>
      </p:sp>
    </p:spTree>
    <p:extLst>
      <p:ext uri="{BB962C8B-B14F-4D97-AF65-F5344CB8AC3E}">
        <p14:creationId xmlns:p14="http://schemas.microsoft.com/office/powerpoint/2010/main" val="40914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5327</TotalTime>
  <Words>93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Schoolbook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1065</cp:revision>
  <dcterms:created xsi:type="dcterms:W3CDTF">2023-05-27T00:35:32Z</dcterms:created>
  <dcterms:modified xsi:type="dcterms:W3CDTF">2025-07-05T23:08:56Z</dcterms:modified>
</cp:coreProperties>
</file>