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3383" r:id="rId3"/>
    <p:sldId id="13384" r:id="rId4"/>
    <p:sldId id="13385" r:id="rId5"/>
    <p:sldId id="13386" r:id="rId6"/>
    <p:sldId id="13387" r:id="rId7"/>
    <p:sldId id="13388" r:id="rId8"/>
    <p:sldId id="133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85E5E-4F17-D054-CFFE-DFAC27E58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141D4-9546-BD8A-5331-7EEBF50C7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6B6D0-1349-437D-E11F-A40610A6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FE2F-68E5-4A8D-A654-ABD18162626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2E845-739D-3E72-DADC-BFDDFC658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44FF1-1325-54EB-6171-28A7EF007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2DD7-D420-4270-858F-84434F97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5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94BDB-CDA4-02DB-0AD0-F87F9B718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A6C938-D170-2757-EE05-5EE566110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DDE1-A026-DC68-8511-0648404A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FE2F-68E5-4A8D-A654-ABD18162626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6A3A1-F613-DF8A-0D09-B7789A66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84F4-9137-3C0F-F3D7-739EF2EE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2DD7-D420-4270-858F-84434F97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7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F91777-5878-A00A-C3E5-F1B38C2DD3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37602-BF99-76A9-098E-2547E80F8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EC721-3E3E-0A2D-C0AA-45E17125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FE2F-68E5-4A8D-A654-ABD18162626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586F4-9560-05C1-57E7-A632BCAA9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0D7CD-28C8-F19B-95C7-F69D7923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2DD7-D420-4270-858F-84434F97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9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77F2-AD11-613A-CB35-43F25A6F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9D831-6026-4AF5-EA7E-FD9AF7300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BF6C0-E5D9-A256-81B3-C6715106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FE2F-68E5-4A8D-A654-ABD18162626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42933-A008-6789-41A3-F0516B836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9512F-1B4B-DF76-5D23-1D69C472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2DD7-D420-4270-858F-84434F97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7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4AF6D-3C4C-D303-B8E7-7B2CAA2A1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8FB25-8D50-0FFD-FCE7-EC205FCDF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45185-674B-229B-B0F3-F6BFF0558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FE2F-68E5-4A8D-A654-ABD18162626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01495-2E3C-0B5C-2D53-5742005C3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3732F-95B1-4C8C-73D5-23F56C50A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2DD7-D420-4270-858F-84434F97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6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3B09-8436-BDEA-0F55-9CD3FC6ED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8A0C-8AA5-8BE8-B8D5-470138E93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E622F-80DE-00E2-CE32-46D927839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EFCBA-9F8C-FE52-A4A2-CE39D079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FE2F-68E5-4A8D-A654-ABD18162626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514A8-C1A9-951C-F7CE-1FE2D01C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1A4C0-0088-160A-A746-F37AA1E0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2DD7-D420-4270-858F-84434F97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2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8EF8B-5086-E3A7-E062-B2982831E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6EBD2-3179-8B84-AABB-447C9281E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30C51-AD4F-3908-0CBB-35287F329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0FD2EF-FB9F-7C79-563C-F7F752B88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2D582-C473-18B3-9216-4C1BD44A1E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8FD7E-8579-D9E8-A544-F20D0F2F3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FE2F-68E5-4A8D-A654-ABD18162626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07917D-D845-9153-4871-12EBA7AFE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F53523-0BDF-9065-6A56-E568069AA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2DD7-D420-4270-858F-84434F97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4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78FEF-4440-9E66-61DF-088B8AD2A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7D50F0-17EA-BBF7-0348-FD62882A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FE2F-68E5-4A8D-A654-ABD18162626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39C6D-DBC0-36B2-C6E1-F5E43983B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E6A1D-40DE-50A0-6CD2-D75C3D3D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2DD7-D420-4270-858F-84434F97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7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E0C4DD-AB51-2607-499E-1F789DD44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FE2F-68E5-4A8D-A654-ABD18162626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A92BB-9190-DD30-39E2-7B0B7957F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0C3C7-6456-92F4-B6E2-17718E348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2DD7-D420-4270-858F-84434F97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2882-169A-B091-C4BA-A27CB6182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DCA47-E3B8-2CD4-2924-6A0AFEDBB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41C99-1E77-660A-CE9F-4DCF271EF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07221-3945-6AEC-0FE2-43A8A06E8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FE2F-68E5-4A8D-A654-ABD18162626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EEFA6-0ADC-B65F-712C-BFA62F40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52BEC-4643-4BA5-F2B6-C957259C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2DD7-D420-4270-858F-84434F97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0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0F27-A931-F6D9-A242-2368C77A5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2496E3-B632-7101-CE00-B9058CF19E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5A0E28-D3DA-99EE-FF3B-E4330BC57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FAF62-D59C-FDEC-FD4B-C2AB6D356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FE2F-68E5-4A8D-A654-ABD18162626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D3076-94FD-5CB9-EDEF-5E5EF4FB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FC696-D34F-DCAD-0153-7BBD74D1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72DD7-D420-4270-858F-84434F97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1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8BA701-4425-94F6-0DC8-A6D3F60FC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25A5B-72F2-AA01-F755-47E03B9FB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72085-94AF-47C9-B0FD-D4F844AD3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1BFE2F-68E5-4A8D-A654-ABD18162626C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E98E-37C7-2334-EDCD-0ABDD5D32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92B12-081F-4D92-6F5A-E335FC752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F72DD7-D420-4270-858F-84434F97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0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9F2DC0-C206-E206-477D-9DAAE480D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" r="770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C277DE-E60B-FB20-3E44-EFF00A8AAF6A}"/>
              </a:ext>
            </a:extLst>
          </p:cNvPr>
          <p:cNvSpPr txBox="1"/>
          <p:nvPr/>
        </p:nvSpPr>
        <p:spPr>
          <a:xfrm>
            <a:off x="0" y="3113529"/>
            <a:ext cx="121889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C0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“SAYING THAT THE RESURRECTION IS ALREADY PAST”</a:t>
            </a:r>
          </a:p>
        </p:txBody>
      </p:sp>
    </p:spTree>
    <p:extLst>
      <p:ext uri="{BB962C8B-B14F-4D97-AF65-F5344CB8AC3E}">
        <p14:creationId xmlns:p14="http://schemas.microsoft.com/office/powerpoint/2010/main" val="106633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469DE-E26E-1ED5-5822-33AF4A99A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C7FD06-DBCE-8A44-7429-D248D4B93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" r="770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BA717D-AE6C-8CBF-665D-C51655B76DE0}"/>
              </a:ext>
            </a:extLst>
          </p:cNvPr>
          <p:cNvSpPr txBox="1"/>
          <p:nvPr/>
        </p:nvSpPr>
        <p:spPr>
          <a:xfrm>
            <a:off x="0" y="3113529"/>
            <a:ext cx="121889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“SAYING THAT THE RESURRECTION IS ALREADY PAST”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3AFBA1-3760-25F5-90A7-BF1CEE8EA720}"/>
              </a:ext>
            </a:extLst>
          </p:cNvPr>
          <p:cNvSpPr txBox="1"/>
          <p:nvPr/>
        </p:nvSpPr>
        <p:spPr>
          <a:xfrm>
            <a:off x="3048" y="3534013"/>
            <a:ext cx="1218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srgbClr val="FFC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rgbClr val="FFC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Introduction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Revelation 1:1, 3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500" b="1" dirty="0"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2</a:t>
            </a:r>
            <a:r>
              <a:rPr lang="en-US" sz="3500" b="1" baseline="30000" dirty="0"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nd</a:t>
            </a:r>
            <a:r>
              <a:rPr lang="en-US" sz="3500" b="1" dirty="0"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Timothy 2:16, 18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127000">
                  <a:prstClr val="black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73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912D6-E654-575C-234A-A08EE1DEC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8A98E5-383A-4019-89E3-D2CB5F91E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" r="770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3F447-28A7-9F74-C2CA-C50EB812AB48}"/>
              </a:ext>
            </a:extLst>
          </p:cNvPr>
          <p:cNvSpPr txBox="1"/>
          <p:nvPr/>
        </p:nvSpPr>
        <p:spPr>
          <a:xfrm>
            <a:off x="0" y="3113529"/>
            <a:ext cx="121889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“SAYING THAT THE RESURRECTION IS ALREADY PAST”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1DA771-2E20-EA52-2711-5EDFF3304E37}"/>
              </a:ext>
            </a:extLst>
          </p:cNvPr>
          <p:cNvSpPr txBox="1"/>
          <p:nvPr/>
        </p:nvSpPr>
        <p:spPr>
          <a:xfrm>
            <a:off x="3048" y="3534013"/>
            <a:ext cx="121889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srgbClr val="FFC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5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rgbClr val="FFC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If Christ Already Came, the Lord’s Supper </a:t>
            </a:r>
            <a:r>
              <a:rPr lang="en-US" sz="3500" b="1" cap="small" dirty="0">
                <a:solidFill>
                  <a:prstClr val="black"/>
                </a:solidFill>
                <a:effectLst>
                  <a:glow rad="127000">
                    <a:srgbClr val="FFC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Is a Relic of a Bygone Era</a:t>
            </a:r>
            <a:endParaRPr kumimoji="0" lang="en-US" sz="35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srgbClr val="FFC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1</a:t>
            </a:r>
            <a:r>
              <a:rPr kumimoji="0" lang="en-US" sz="3500" b="1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st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 Corinthians 11:23-26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500" b="1" dirty="0"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Acts 20:7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Hebrews 10:24-25</a:t>
            </a:r>
          </a:p>
        </p:txBody>
      </p:sp>
    </p:spTree>
    <p:extLst>
      <p:ext uri="{BB962C8B-B14F-4D97-AF65-F5344CB8AC3E}">
        <p14:creationId xmlns:p14="http://schemas.microsoft.com/office/powerpoint/2010/main" val="294295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A6136-D0CE-F65E-E87E-CA44B8F91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CDFF85-78E6-A76E-2A38-FAEE4E8F2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" r="770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4E1F2B-24C8-6D1D-BF65-64CF63E2CD19}"/>
              </a:ext>
            </a:extLst>
          </p:cNvPr>
          <p:cNvSpPr txBox="1"/>
          <p:nvPr/>
        </p:nvSpPr>
        <p:spPr>
          <a:xfrm>
            <a:off x="0" y="3113529"/>
            <a:ext cx="121889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“SAYING THAT THE RESURRECTION IS ALREADY PAST”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6AF20A-77BE-A1C0-0D4E-6283BDF4D94F}"/>
              </a:ext>
            </a:extLst>
          </p:cNvPr>
          <p:cNvSpPr txBox="1"/>
          <p:nvPr/>
        </p:nvSpPr>
        <p:spPr>
          <a:xfrm>
            <a:off x="3048" y="3534013"/>
            <a:ext cx="1218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srgbClr val="FFC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35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rgbClr val="FFC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If the Resurrection Is Past, Marriage Is Null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Matthew 22:30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500" b="1" dirty="0"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Hebrews 13:4; 1</a:t>
            </a:r>
            <a:r>
              <a:rPr lang="en-US" sz="3500" b="1" baseline="30000" dirty="0"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st</a:t>
            </a:r>
            <a:r>
              <a:rPr lang="en-US" sz="3500" b="1" dirty="0"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Corinthians 6:18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127000">
                  <a:prstClr val="black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89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FC5A2-00E8-D300-CF0D-E461517E1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5807F5-06C6-A4B4-AACF-EC2B3EC7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" r="770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633233-C0D4-141C-56DC-F666E97B8741}"/>
              </a:ext>
            </a:extLst>
          </p:cNvPr>
          <p:cNvSpPr txBox="1"/>
          <p:nvPr/>
        </p:nvSpPr>
        <p:spPr>
          <a:xfrm>
            <a:off x="0" y="3113529"/>
            <a:ext cx="121889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“SAYING THAT THE RESURRECTION IS ALREADY PAST”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FE2E42-29DA-7275-8FF0-99302D7018F7}"/>
              </a:ext>
            </a:extLst>
          </p:cNvPr>
          <p:cNvSpPr txBox="1"/>
          <p:nvPr/>
        </p:nvSpPr>
        <p:spPr>
          <a:xfrm>
            <a:off x="3048" y="3534013"/>
            <a:ext cx="1218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srgbClr val="FFC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35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rgbClr val="FFC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If the Resurrection Is Past, Death Is Impossible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Luke 20:34-36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500" b="1" dirty="0"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1</a:t>
            </a:r>
            <a:r>
              <a:rPr lang="en-US" sz="3500" b="1" baseline="30000" dirty="0"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st</a:t>
            </a:r>
            <a:r>
              <a:rPr lang="en-US" sz="3500" b="1" dirty="0"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Corinthians 15:35-58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127000">
                  <a:prstClr val="black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41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0242B-9987-C388-DE12-FC2BE42B1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CD622F-5C99-09E3-F6B4-9FEEFC924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" r="770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1839EB-8A0B-8A23-4D0D-2E731062BCBE}"/>
              </a:ext>
            </a:extLst>
          </p:cNvPr>
          <p:cNvSpPr txBox="1"/>
          <p:nvPr/>
        </p:nvSpPr>
        <p:spPr>
          <a:xfrm>
            <a:off x="0" y="3113529"/>
            <a:ext cx="121889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“SAYING THAT THE RESURRECTION IS ALREADY PAST”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D9F673-86AE-A023-4F3F-7C50A70FBCA6}"/>
              </a:ext>
            </a:extLst>
          </p:cNvPr>
          <p:cNvSpPr txBox="1"/>
          <p:nvPr/>
        </p:nvSpPr>
        <p:spPr>
          <a:xfrm>
            <a:off x="3048" y="3534013"/>
            <a:ext cx="1218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srgbClr val="FFC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4"/>
              <a:tabLst/>
              <a:defRPr/>
            </a:pPr>
            <a:r>
              <a:rPr kumimoji="0" lang="en-US" sz="35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rgbClr val="FFC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If the Resurrection Is Past, Baptism Is Irrelevant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Romans 6:3-5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500" b="1" dirty="0"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1</a:t>
            </a:r>
            <a:r>
              <a:rPr lang="en-US" sz="3500" b="1" baseline="30000" dirty="0"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st</a:t>
            </a:r>
            <a:r>
              <a:rPr lang="en-US" sz="3500" b="1" dirty="0"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Corinthians 15:29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127000">
                  <a:prstClr val="black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93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64775-D13E-6AB9-EFF8-BB2AEE5A6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BF6861-49A4-D0D0-0979-5AE4FCEA9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" r="770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40A00E-034E-03BC-9466-6BD3CC97991B}"/>
              </a:ext>
            </a:extLst>
          </p:cNvPr>
          <p:cNvSpPr txBox="1"/>
          <p:nvPr/>
        </p:nvSpPr>
        <p:spPr>
          <a:xfrm>
            <a:off x="0" y="3113529"/>
            <a:ext cx="121889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“SAYING THAT THE RESURRECTION IS ALREADY PAST”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E9D96C-7C03-37C0-EF3B-FB68BB0011F0}"/>
              </a:ext>
            </a:extLst>
          </p:cNvPr>
          <p:cNvSpPr txBox="1"/>
          <p:nvPr/>
        </p:nvSpPr>
        <p:spPr>
          <a:xfrm>
            <a:off x="3048" y="3534013"/>
            <a:ext cx="1218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srgbClr val="FFC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5"/>
              <a:tabLst/>
              <a:defRPr/>
            </a:pPr>
            <a:r>
              <a:rPr kumimoji="0" lang="en-US" sz="35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rgbClr val="FFC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If the Judgment Is Past, the Universe Should Be, Too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John 6:40; 12:48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500" b="1" dirty="0"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2</a:t>
            </a:r>
            <a:r>
              <a:rPr lang="en-US" sz="3500" b="1" baseline="30000" dirty="0"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nd</a:t>
            </a:r>
            <a:r>
              <a:rPr lang="en-US" sz="3500" b="1" dirty="0"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Peter 3:7-13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127000">
                  <a:prstClr val="black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76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7B303-E08E-E13A-B184-F9E7DA881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8A1CCD-8C74-75A4-257C-E2BDA3EB5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" r="770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9B1F41-8E6D-075A-E847-6DEFF6CEF86A}"/>
              </a:ext>
            </a:extLst>
          </p:cNvPr>
          <p:cNvSpPr txBox="1"/>
          <p:nvPr/>
        </p:nvSpPr>
        <p:spPr>
          <a:xfrm>
            <a:off x="0" y="3113529"/>
            <a:ext cx="121889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“SAYING THAT THE RESURRECTION IS ALREADY PAST”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B1A418-AC4F-0092-9283-9579AEBCC7ED}"/>
              </a:ext>
            </a:extLst>
          </p:cNvPr>
          <p:cNvSpPr txBox="1"/>
          <p:nvPr/>
        </p:nvSpPr>
        <p:spPr>
          <a:xfrm>
            <a:off x="3048" y="3534013"/>
            <a:ext cx="1218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srgbClr val="FFC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rgbClr val="FFC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Conclusion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fornian FB" panose="0207040306080B030204" pitchFamily="18" charset="0"/>
                <a:ea typeface="+mn-ea"/>
                <a:cs typeface="+mn-cs"/>
              </a:rPr>
              <a:t>Ephesians 4:4-6; Romans 8:24</a:t>
            </a:r>
          </a:p>
          <a:p>
            <a:pPr marL="18288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3500" b="1" dirty="0"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1</a:t>
            </a:r>
            <a:r>
              <a:rPr lang="en-US" sz="3500" b="1" baseline="30000" dirty="0"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st</a:t>
            </a:r>
            <a:r>
              <a:rPr lang="en-US" sz="3500" b="1" dirty="0">
                <a:solidFill>
                  <a:srgbClr val="FFC000"/>
                </a:solidFill>
                <a:effectLst>
                  <a:glow rad="1270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Thessalonians 4:13-5:11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127000">
                  <a:prstClr val="black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06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177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Californian FB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Bryan Dockens</dc:creator>
  <cp:lastModifiedBy>Bryan Dockens</cp:lastModifiedBy>
  <cp:revision>11</cp:revision>
  <dcterms:created xsi:type="dcterms:W3CDTF">2025-04-26T02:13:16Z</dcterms:created>
  <dcterms:modified xsi:type="dcterms:W3CDTF">2025-04-27T20:14:10Z</dcterms:modified>
</cp:coreProperties>
</file>