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8572" r:id="rId2"/>
    <p:sldId id="8591" r:id="rId3"/>
    <p:sldId id="8592" r:id="rId4"/>
    <p:sldId id="8593" r:id="rId5"/>
    <p:sldId id="8594" r:id="rId6"/>
    <p:sldId id="8595" r:id="rId7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6600CC"/>
    <a:srgbClr val="FFBC79"/>
    <a:srgbClr val="0066FF"/>
    <a:srgbClr val="EB4B4B"/>
    <a:srgbClr val="003300"/>
    <a:srgbClr val="FFFFCC"/>
    <a:srgbClr val="FF9933"/>
    <a:srgbClr val="FF7C80"/>
    <a:srgbClr val="DA6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74" autoAdjust="0"/>
    <p:restoredTop sz="94485" autoAdjust="0"/>
  </p:normalViewPr>
  <p:slideViewPr>
    <p:cSldViewPr>
      <p:cViewPr varScale="1">
        <p:scale>
          <a:sx n="101" d="100"/>
          <a:sy n="101" d="100"/>
        </p:scale>
        <p:origin x="61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2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C6172-0049-4C7A-91B7-A2ECE3D37C7D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BD7BA-935F-47B7-8BE6-D81DF12DD3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7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</a:defRPr>
            </a:lvl1pPr>
          </a:lstStyle>
          <a:p>
            <a:fld id="{B763157F-30C3-4EDC-A9F5-C6EEB19B85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8784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DACE5-8C23-438B-B1B5-14D22F1611B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649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D1B6C-78DE-44E6-8834-976AFA83D68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165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121A3-1560-4D46-93C5-8D826383102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52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60F78-9A45-4A35-9699-89316CF4A4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2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9B114-55B9-4558-8266-1E0E01F324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457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FDDDC-E38B-48D0-A043-7D50FB94CED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595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D2304-6C06-4B7A-8A3D-2A84998BB8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922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94BCE-1511-404B-BF51-6E68D8CD23D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806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815AC-0A0E-4D81-A4CB-9A625675A9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943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33024-FD0B-452D-93C0-03D3A5BE00D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116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82732-8E61-49D6-94C3-F0F9A570061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127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charset="0"/>
              </a:defRPr>
            </a:lvl1pPr>
          </a:lstStyle>
          <a:p>
            <a:fld id="{94742E67-A8BC-4151-AD6D-B36AF428746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678650"/>
            <a:ext cx="12192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Haettenschweiler" panose="020B0706040902060204" pitchFamily="34" charset="0"/>
              </a:rPr>
              <a:t>the RETURN of the MESSIAH</a:t>
            </a:r>
          </a:p>
          <a:p>
            <a:pPr algn="ctr"/>
            <a:endParaRPr lang="en-US" sz="3500" b="0" dirty="0">
              <a:solidFill>
                <a:schemeClr val="bg1"/>
              </a:solidFill>
              <a:effectLst>
                <a:glow rad="127000">
                  <a:schemeClr val="tx1"/>
                </a:glow>
              </a:effectLst>
              <a:latin typeface="Haettenschweiler" panose="020B070604090206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9EEA25-7F96-38AA-75A6-9B58C448F8C1}"/>
              </a:ext>
            </a:extLst>
          </p:cNvPr>
          <p:cNvSpPr txBox="1"/>
          <p:nvPr/>
        </p:nvSpPr>
        <p:spPr>
          <a:xfrm>
            <a:off x="0" y="0"/>
            <a:ext cx="12192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500" b="0" dirty="0">
              <a:solidFill>
                <a:schemeClr val="bg1"/>
              </a:solidFill>
              <a:effectLst>
                <a:glow rad="127000">
                  <a:schemeClr val="tx1"/>
                </a:glow>
              </a:effectLst>
              <a:latin typeface="Haettenschweiler" panose="020B0706040902060204" pitchFamily="34" charset="0"/>
            </a:endParaRPr>
          </a:p>
          <a:p>
            <a:pPr algn="ctr"/>
            <a:r>
              <a:rPr lang="en-US" sz="10000" b="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Haettenschweiler" panose="020B0706040902060204" pitchFamily="34" charset="0"/>
              </a:rPr>
              <a:t>MESSIANIC MILESTONES</a:t>
            </a:r>
          </a:p>
        </p:txBody>
      </p:sp>
    </p:spTree>
    <p:extLst>
      <p:ext uri="{BB962C8B-B14F-4D97-AF65-F5344CB8AC3E}">
        <p14:creationId xmlns:p14="http://schemas.microsoft.com/office/powerpoint/2010/main" val="147313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76200" y="6752"/>
            <a:ext cx="122682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1371600">
              <a:buFont typeface="+mj-lt"/>
              <a:buAutoNum type="romanUcPeriod"/>
            </a:pPr>
            <a:r>
              <a:rPr lang="en-US" sz="7500" b="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Why will He return?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59999"/>
            <a:ext cx="1219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indent="-1371600">
              <a:buFont typeface="+mj-lt"/>
              <a:buAutoNum type="alphaUcPeriod"/>
            </a:pPr>
            <a:r>
              <a:rPr lang="en-US" sz="6000" b="0" dirty="0">
                <a:effectLst>
                  <a:glow rad="127000">
                    <a:schemeClr val="bg1"/>
                  </a:glow>
                </a:effectLst>
                <a:latin typeface="Haettenschweiler" panose="020B0706040902060204" pitchFamily="34" charset="0"/>
              </a:rPr>
              <a:t>2</a:t>
            </a:r>
            <a:r>
              <a:rPr lang="en-US" sz="6000" b="0" baseline="30000" dirty="0">
                <a:effectLst>
                  <a:glow rad="127000">
                    <a:schemeClr val="bg1"/>
                  </a:glow>
                </a:effectLst>
                <a:latin typeface="Haettenschweiler" panose="020B0706040902060204" pitchFamily="34" charset="0"/>
              </a:rPr>
              <a:t>nd</a:t>
            </a:r>
            <a:r>
              <a:rPr lang="en-US" sz="6000" b="0" dirty="0">
                <a:effectLst>
                  <a:glow rad="127000">
                    <a:schemeClr val="bg1"/>
                  </a:glow>
                </a:effectLst>
                <a:latin typeface="Haettenschweiler" panose="020B0706040902060204" pitchFamily="34" charset="0"/>
              </a:rPr>
              <a:t> Timothy 4:1</a:t>
            </a:r>
          </a:p>
          <a:p>
            <a:pPr marL="2743200" indent="-1371600">
              <a:buFont typeface="+mj-lt"/>
              <a:buAutoNum type="alphaUcPeriod"/>
            </a:pPr>
            <a:r>
              <a:rPr lang="en-US" sz="6000" b="0" dirty="0">
                <a:effectLst>
                  <a:glow rad="127000">
                    <a:schemeClr val="bg1"/>
                  </a:glow>
                </a:effectLst>
                <a:latin typeface="Haettenschweiler" panose="020B0706040902060204" pitchFamily="34" charset="0"/>
              </a:rPr>
              <a:t>Matthew 25:31-46</a:t>
            </a:r>
          </a:p>
          <a:p>
            <a:pPr marL="2743200" indent="-1371600">
              <a:buFont typeface="+mj-lt"/>
              <a:buAutoNum type="alphaUcPeriod"/>
            </a:pPr>
            <a:r>
              <a:rPr lang="en-US" sz="6000" b="0" dirty="0">
                <a:effectLst>
                  <a:glow rad="127000">
                    <a:schemeClr val="bg1"/>
                  </a:glow>
                </a:effectLst>
                <a:latin typeface="Haettenschweiler" panose="020B0706040902060204" pitchFamily="34" charset="0"/>
              </a:rPr>
              <a:t>Jude 14-15</a:t>
            </a:r>
          </a:p>
          <a:p>
            <a:pPr marL="2743200" indent="-1371600">
              <a:buFont typeface="+mj-lt"/>
              <a:buAutoNum type="alphaUcPeriod"/>
            </a:pPr>
            <a:r>
              <a:rPr lang="en-US" sz="6000" b="0" dirty="0">
                <a:effectLst>
                  <a:glow rad="127000">
                    <a:schemeClr val="bg1"/>
                  </a:glow>
                </a:effectLst>
                <a:latin typeface="Haettenschweiler" panose="020B0706040902060204" pitchFamily="34" charset="0"/>
              </a:rPr>
              <a:t>Hebrews 9:27-28</a:t>
            </a:r>
          </a:p>
        </p:txBody>
      </p:sp>
    </p:spTree>
    <p:extLst>
      <p:ext uri="{BB962C8B-B14F-4D97-AF65-F5344CB8AC3E}">
        <p14:creationId xmlns:p14="http://schemas.microsoft.com/office/powerpoint/2010/main" val="33697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752"/>
            <a:ext cx="12192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1371600">
              <a:buFont typeface="+mj-lt"/>
              <a:buAutoNum type="romanUcPeriod" startAt="2"/>
            </a:pPr>
            <a:r>
              <a:rPr lang="en-US" sz="7500" b="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How will He return?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59999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indent="-1371600">
              <a:buFont typeface="+mj-lt"/>
              <a:buAutoNum type="alphaUcPeriod"/>
            </a:pPr>
            <a:r>
              <a:rPr lang="en-US" sz="6000" b="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Haettenschweiler" panose="020B0706040902060204" pitchFamily="34" charset="0"/>
              </a:rPr>
              <a:t>Acts 1:9-11</a:t>
            </a:r>
          </a:p>
          <a:p>
            <a:pPr marL="2743200" indent="-1371600">
              <a:buFont typeface="+mj-lt"/>
              <a:buAutoNum type="alphaUcPeriod"/>
            </a:pPr>
            <a:r>
              <a:rPr lang="en-US" sz="6000" b="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Haettenschweiler" panose="020B0706040902060204" pitchFamily="34" charset="0"/>
              </a:rPr>
              <a:t>1</a:t>
            </a:r>
            <a:r>
              <a:rPr lang="en-US" sz="6000" b="0" baseline="3000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Haettenschweiler" panose="020B0706040902060204" pitchFamily="34" charset="0"/>
              </a:rPr>
              <a:t>st</a:t>
            </a:r>
            <a:r>
              <a:rPr lang="en-US" sz="6000" b="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Haettenschweiler" panose="020B0706040902060204" pitchFamily="34" charset="0"/>
              </a:rPr>
              <a:t> Thessalonians 4:13-16</a:t>
            </a:r>
          </a:p>
          <a:p>
            <a:pPr marL="2743200" indent="-1371600">
              <a:buFont typeface="+mj-lt"/>
              <a:buAutoNum type="alphaUcPeriod"/>
            </a:pPr>
            <a:r>
              <a:rPr lang="en-US" sz="6000" b="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Haettenschweiler" panose="020B0706040902060204" pitchFamily="34" charset="0"/>
              </a:rPr>
              <a:t>2</a:t>
            </a:r>
            <a:r>
              <a:rPr lang="en-US" sz="6000" b="0" baseline="3000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Haettenschweiler" panose="020B0706040902060204" pitchFamily="34" charset="0"/>
              </a:rPr>
              <a:t>nd</a:t>
            </a:r>
            <a:r>
              <a:rPr lang="en-US" sz="6000" b="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Haettenschweiler" panose="020B0706040902060204" pitchFamily="34" charset="0"/>
              </a:rPr>
              <a:t> Thessalonians 1:3-12</a:t>
            </a:r>
          </a:p>
        </p:txBody>
      </p:sp>
    </p:spTree>
    <p:extLst>
      <p:ext uri="{BB962C8B-B14F-4D97-AF65-F5344CB8AC3E}">
        <p14:creationId xmlns:p14="http://schemas.microsoft.com/office/powerpoint/2010/main" val="276167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752"/>
            <a:ext cx="12192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1371600">
              <a:buFont typeface="+mj-lt"/>
              <a:buAutoNum type="romanUcPeriod" startAt="3"/>
            </a:pPr>
            <a:r>
              <a:rPr lang="en-US" sz="7500" b="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When will He return?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59999"/>
            <a:ext cx="1219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indent="-1371600">
              <a:buFont typeface="+mj-lt"/>
              <a:buAutoNum type="alphaUcPeriod"/>
            </a:pPr>
            <a:r>
              <a:rPr lang="en-US" sz="6000" b="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Haettenschweiler" panose="020B0706040902060204" pitchFamily="34" charset="0"/>
              </a:rPr>
              <a:t>1</a:t>
            </a:r>
            <a:r>
              <a:rPr lang="en-US" sz="6000" b="0" baseline="3000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Haettenschweiler" panose="020B0706040902060204" pitchFamily="34" charset="0"/>
              </a:rPr>
              <a:t>st</a:t>
            </a:r>
            <a:r>
              <a:rPr lang="en-US" sz="6000" b="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Haettenschweiler" panose="020B0706040902060204" pitchFamily="34" charset="0"/>
              </a:rPr>
              <a:t> Thessalonians 5:1-11;  </a:t>
            </a:r>
            <a:br>
              <a:rPr lang="en-US" sz="6000" b="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Haettenschweiler" panose="020B0706040902060204" pitchFamily="34" charset="0"/>
              </a:rPr>
            </a:br>
            <a:r>
              <a:rPr lang="en-US" sz="6000" b="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Haettenschweiler" panose="020B0706040902060204" pitchFamily="34" charset="0"/>
              </a:rPr>
              <a:t>2</a:t>
            </a:r>
            <a:r>
              <a:rPr lang="en-US" sz="6000" b="0" baseline="3000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Haettenschweiler" panose="020B0706040902060204" pitchFamily="34" charset="0"/>
              </a:rPr>
              <a:t>nd</a:t>
            </a:r>
            <a:r>
              <a:rPr lang="en-US" sz="6000" b="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Haettenschweiler" panose="020B0706040902060204" pitchFamily="34" charset="0"/>
              </a:rPr>
              <a:t> Peter 3:1-10</a:t>
            </a:r>
          </a:p>
          <a:p>
            <a:pPr marL="2743200" indent="-1371600">
              <a:buFont typeface="+mj-lt"/>
              <a:buAutoNum type="alphaUcPeriod"/>
            </a:pPr>
            <a:r>
              <a:rPr lang="en-US" sz="6000" b="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Haettenschweiler" panose="020B0706040902060204" pitchFamily="34" charset="0"/>
              </a:rPr>
              <a:t>Acts 17:30-31</a:t>
            </a:r>
          </a:p>
          <a:p>
            <a:pPr marL="2743200" indent="-1371600">
              <a:buFont typeface="+mj-lt"/>
              <a:buAutoNum type="alphaUcPeriod"/>
            </a:pPr>
            <a:r>
              <a:rPr lang="en-US" sz="6000" b="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Haettenschweiler" panose="020B0706040902060204" pitchFamily="34" charset="0"/>
              </a:rPr>
              <a:t>1</a:t>
            </a:r>
            <a:r>
              <a:rPr lang="en-US" sz="6000" b="0" baseline="3000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Haettenschweiler" panose="020B0706040902060204" pitchFamily="34" charset="0"/>
              </a:rPr>
              <a:t>st</a:t>
            </a:r>
            <a:r>
              <a:rPr lang="en-US" sz="6000" b="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Haettenschweiler" panose="020B0706040902060204" pitchFamily="34" charset="0"/>
              </a:rPr>
              <a:t> Thessalonians 4:15-18</a:t>
            </a:r>
          </a:p>
        </p:txBody>
      </p:sp>
    </p:spTree>
    <p:extLst>
      <p:ext uri="{BB962C8B-B14F-4D97-AF65-F5344CB8AC3E}">
        <p14:creationId xmlns:p14="http://schemas.microsoft.com/office/powerpoint/2010/main" val="218920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752"/>
            <a:ext cx="12192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1371600">
              <a:buFont typeface="+mj-lt"/>
              <a:buAutoNum type="romanUcPeriod" startAt="4"/>
            </a:pPr>
            <a:r>
              <a:rPr lang="en-US" sz="7500" b="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Where will He return?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59999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indent="-1371600">
              <a:buFont typeface="+mj-lt"/>
              <a:buAutoNum type="alphaUcPeriod"/>
            </a:pPr>
            <a:r>
              <a:rPr lang="en-US" sz="6000" b="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Haettenschweiler" panose="020B0706040902060204" pitchFamily="34" charset="0"/>
              </a:rPr>
              <a:t>2</a:t>
            </a:r>
            <a:r>
              <a:rPr lang="en-US" sz="6000" b="0" baseline="3000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Haettenschweiler" panose="020B0706040902060204" pitchFamily="34" charset="0"/>
              </a:rPr>
              <a:t>nd</a:t>
            </a:r>
            <a:r>
              <a:rPr lang="en-US" sz="6000" b="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Haettenschweiler" panose="020B0706040902060204" pitchFamily="34" charset="0"/>
              </a:rPr>
              <a:t> Peter 3:7, 10-13</a:t>
            </a:r>
          </a:p>
          <a:p>
            <a:pPr marL="2743200" indent="-1371600">
              <a:buFont typeface="+mj-lt"/>
              <a:buAutoNum type="alphaUcPeriod"/>
            </a:pPr>
            <a:r>
              <a:rPr lang="en-US" sz="6000" b="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Haettenschweiler" panose="020B0706040902060204" pitchFamily="34" charset="0"/>
              </a:rPr>
              <a:t>1</a:t>
            </a:r>
            <a:r>
              <a:rPr lang="en-US" sz="6000" b="0" baseline="3000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Haettenschweiler" panose="020B0706040902060204" pitchFamily="34" charset="0"/>
              </a:rPr>
              <a:t>st</a:t>
            </a:r>
            <a:r>
              <a:rPr lang="en-US" sz="6000" b="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Haettenschweiler" panose="020B0706040902060204" pitchFamily="34" charset="0"/>
              </a:rPr>
              <a:t> Thessalonians 4:17</a:t>
            </a:r>
          </a:p>
        </p:txBody>
      </p:sp>
    </p:spTree>
    <p:extLst>
      <p:ext uri="{BB962C8B-B14F-4D97-AF65-F5344CB8AC3E}">
        <p14:creationId xmlns:p14="http://schemas.microsoft.com/office/powerpoint/2010/main" val="319890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753"/>
            <a:ext cx="12192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1371600">
              <a:buFont typeface="+mj-lt"/>
              <a:buAutoNum type="romanUcPeriod" startAt="5"/>
            </a:pPr>
            <a:r>
              <a:rPr lang="en-US" sz="7500" b="0" dirty="0"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Who will be there when He returns?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53248"/>
            <a:ext cx="1219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indent="-1371600">
              <a:buFont typeface="+mj-lt"/>
              <a:buAutoNum type="alphaUcPeriod"/>
            </a:pPr>
            <a:r>
              <a:rPr lang="en-US" sz="6000" b="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Haettenschweiler" panose="020B0706040902060204" pitchFamily="34" charset="0"/>
              </a:rPr>
              <a:t>Matthew 16:27</a:t>
            </a:r>
          </a:p>
          <a:p>
            <a:pPr marL="2743200" indent="-1371600">
              <a:buFont typeface="+mj-lt"/>
              <a:buAutoNum type="alphaUcPeriod"/>
            </a:pPr>
            <a:r>
              <a:rPr lang="en-US" sz="6000" b="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Haettenschweiler" panose="020B0706040902060204" pitchFamily="34" charset="0"/>
              </a:rPr>
              <a:t>2</a:t>
            </a:r>
            <a:r>
              <a:rPr lang="en-US" sz="6000" b="0" baseline="3000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Haettenschweiler" panose="020B0706040902060204" pitchFamily="34" charset="0"/>
              </a:rPr>
              <a:t>nd</a:t>
            </a:r>
            <a:r>
              <a:rPr lang="en-US" sz="6000" b="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Haettenschweiler" panose="020B0706040902060204" pitchFamily="34" charset="0"/>
              </a:rPr>
              <a:t> Corinthians 5:10-11</a:t>
            </a:r>
          </a:p>
          <a:p>
            <a:pPr marL="2743200" indent="-1371600">
              <a:buFont typeface="+mj-lt"/>
              <a:buAutoNum type="alphaUcPeriod"/>
            </a:pPr>
            <a:r>
              <a:rPr lang="en-US" sz="6000" b="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Haettenschweiler" panose="020B0706040902060204" pitchFamily="34" charset="0"/>
              </a:rPr>
              <a:t>Matthew 25:31, 41</a:t>
            </a:r>
          </a:p>
          <a:p>
            <a:pPr marL="2743200" indent="-1371600">
              <a:buFont typeface="+mj-lt"/>
              <a:buAutoNum type="alphaUcPeriod"/>
            </a:pPr>
            <a:r>
              <a:rPr lang="en-US" sz="6000" b="0" dirty="0">
                <a:solidFill>
                  <a:srgbClr val="000000"/>
                </a:solidFill>
                <a:effectLst>
                  <a:glow rad="127000">
                    <a:srgbClr val="FFFFFF"/>
                  </a:glow>
                </a:effectLst>
                <a:latin typeface="Haettenschweiler" panose="020B0706040902060204" pitchFamily="34" charset="0"/>
              </a:rPr>
              <a:t>Acts 10:42</a:t>
            </a:r>
          </a:p>
        </p:txBody>
      </p:sp>
    </p:spTree>
    <p:extLst>
      <p:ext uri="{BB962C8B-B14F-4D97-AF65-F5344CB8AC3E}">
        <p14:creationId xmlns:p14="http://schemas.microsoft.com/office/powerpoint/2010/main" val="205308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TC103457485[[fn=Mesh]]</Template>
  <TotalTime>136003</TotalTime>
  <Words>84</Words>
  <Application>Microsoft Office PowerPoint</Application>
  <PresentationFormat>Widescreen</PresentationFormat>
  <Paragraphs>24</Paragraphs>
  <Slides>6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Haettenschweiler</vt:lpstr>
      <vt:lpstr>Riesling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“Woman Of Samaria”</dc:title>
  <dc:creator>Bryan Dockens</dc:creator>
  <cp:lastModifiedBy>Bryan Dockens</cp:lastModifiedBy>
  <cp:revision>6057</cp:revision>
  <cp:lastPrinted>2015-06-23T03:07:58Z</cp:lastPrinted>
  <dcterms:created xsi:type="dcterms:W3CDTF">2012-04-22T00:49:23Z</dcterms:created>
  <dcterms:modified xsi:type="dcterms:W3CDTF">2025-04-03T22:50:19Z</dcterms:modified>
</cp:coreProperties>
</file>