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7" r:id="rId2"/>
  </p:sldMasterIdLst>
  <p:notesMasterIdLst>
    <p:notesMasterId r:id="rId15"/>
  </p:notesMasterIdLst>
  <p:sldIdLst>
    <p:sldId id="14548" r:id="rId3"/>
    <p:sldId id="14549" r:id="rId4"/>
    <p:sldId id="14550" r:id="rId5"/>
    <p:sldId id="14551" r:id="rId6"/>
    <p:sldId id="14552" r:id="rId7"/>
    <p:sldId id="14553" r:id="rId8"/>
    <p:sldId id="14554" r:id="rId9"/>
    <p:sldId id="14555" r:id="rId10"/>
    <p:sldId id="14556" r:id="rId11"/>
    <p:sldId id="14557" r:id="rId12"/>
    <p:sldId id="14558" r:id="rId13"/>
    <p:sldId id="145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6600"/>
    <a:srgbClr val="95440D"/>
    <a:srgbClr val="663300"/>
    <a:srgbClr val="003300"/>
    <a:srgbClr val="996633"/>
    <a:srgbClr val="FF5733"/>
    <a:srgbClr val="B7DEE8"/>
    <a:srgbClr val="333300"/>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4660"/>
  </p:normalViewPr>
  <p:slideViewPr>
    <p:cSldViewPr snapToGrid="0">
      <p:cViewPr varScale="1">
        <p:scale>
          <a:sx n="107" d="100"/>
          <a:sy n="107"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64F4-E7D7-46D3-90A7-FEEC4034C0D7}"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E70CE-8525-4B1D-B070-76B9766C06A5}" type="slidenum">
              <a:rPr lang="en-US" smtClean="0"/>
              <a:t>‹#›</a:t>
            </a:fld>
            <a:endParaRPr lang="en-US"/>
          </a:p>
        </p:txBody>
      </p:sp>
    </p:spTree>
    <p:extLst>
      <p:ext uri="{BB962C8B-B14F-4D97-AF65-F5344CB8AC3E}">
        <p14:creationId xmlns:p14="http://schemas.microsoft.com/office/powerpoint/2010/main" val="106933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3010-41DB-FA61-69EF-577A4500B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22DB2D-398A-6253-72ED-304345502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5E514F-2147-8DFC-7016-7729F687F640}"/>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5" name="Footer Placeholder 4">
            <a:extLst>
              <a:ext uri="{FF2B5EF4-FFF2-40B4-BE49-F238E27FC236}">
                <a16:creationId xmlns:a16="http://schemas.microsoft.com/office/drawing/2014/main" id="{A29C43D2-BEAA-05C2-F9B8-24DBE75BB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AF51A-57DA-6E56-98D9-440D22C4042A}"/>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14254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64D1-B595-AC43-2A24-671C479C8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E3B97-E349-6D2F-403C-45B40C710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B86F9-E3CE-AE75-229A-AB493AE7F5B2}"/>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5" name="Footer Placeholder 4">
            <a:extLst>
              <a:ext uri="{FF2B5EF4-FFF2-40B4-BE49-F238E27FC236}">
                <a16:creationId xmlns:a16="http://schemas.microsoft.com/office/drawing/2014/main" id="{7F523CC4-1A76-29C0-5E5E-A3493B533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D4F8E-9EE3-6B10-A5FA-4F287DF88106}"/>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45930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04BB22-2817-B188-8D3D-32724F8B4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EA49A3-411E-AECE-DE41-73752A98E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F3F6C-5D45-CD77-ABB1-E778C846A1ED}"/>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5" name="Footer Placeholder 4">
            <a:extLst>
              <a:ext uri="{FF2B5EF4-FFF2-40B4-BE49-F238E27FC236}">
                <a16:creationId xmlns:a16="http://schemas.microsoft.com/office/drawing/2014/main" id="{3A87DCFB-9B22-C42E-BE72-9405878DD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5E861-32A6-EB51-6DC9-24F92AED7E5F}"/>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280363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28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415573" y="6045363"/>
            <a:ext cx="7219067" cy="520700"/>
          </a:xfrm>
        </p:spPr>
        <p:txBody>
          <a:bodyPr>
            <a:noAutofit/>
          </a:bodyPr>
          <a:lstStyle>
            <a:lvl1pPr>
              <a:defRPr sz="2667"/>
            </a:lvl1pPr>
          </a:lstStyle>
          <a:p>
            <a:pPr lvl="0"/>
            <a:r>
              <a:rPr lang="en-US" dirty="0"/>
              <a:t>Add Your Subtitle</a:t>
            </a:r>
          </a:p>
        </p:txBody>
      </p:sp>
    </p:spTree>
    <p:extLst>
      <p:ext uri="{BB962C8B-B14F-4D97-AF65-F5344CB8AC3E}">
        <p14:creationId xmlns:p14="http://schemas.microsoft.com/office/powerpoint/2010/main" val="150564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795" y="1612323"/>
            <a:ext cx="6063323" cy="3386776"/>
          </a:xfrm>
        </p:spPr>
        <p:txBody>
          <a:bodyPr/>
          <a:lstStyle/>
          <a:p>
            <a:r>
              <a:rPr lang="en-US" dirty="0"/>
              <a:t>Add Your Title</a:t>
            </a:r>
          </a:p>
        </p:txBody>
      </p:sp>
      <p:sp>
        <p:nvSpPr>
          <p:cNvPr id="4" name="Text Placeholder 3"/>
          <p:cNvSpPr>
            <a:spLocks noGrp="1"/>
          </p:cNvSpPr>
          <p:nvPr>
            <p:ph type="body" sz="quarter" idx="11" hasCustomPrompt="1"/>
          </p:nvPr>
        </p:nvSpPr>
        <p:spPr>
          <a:xfrm>
            <a:off x="2415573" y="6045363"/>
            <a:ext cx="7219067" cy="520700"/>
          </a:xfrm>
        </p:spPr>
        <p:txBody>
          <a:bodyPr>
            <a:noAutofit/>
          </a:bodyPr>
          <a:lstStyle>
            <a:lvl1pPr>
              <a:defRPr sz="2667"/>
            </a:lvl1pPr>
          </a:lstStyle>
          <a:p>
            <a:pPr lvl="0"/>
            <a:r>
              <a:rPr lang="en-US" dirty="0"/>
              <a:t>Add Your Subtitle</a:t>
            </a:r>
          </a:p>
        </p:txBody>
      </p:sp>
    </p:spTree>
    <p:extLst>
      <p:ext uri="{BB962C8B-B14F-4D97-AF65-F5344CB8AC3E}">
        <p14:creationId xmlns:p14="http://schemas.microsoft.com/office/powerpoint/2010/main" val="624663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417" y="2056191"/>
            <a:ext cx="10949099"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54172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624417" y="2056191"/>
            <a:ext cx="10949099"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55047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24417" y="2056191"/>
            <a:ext cx="10949099"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1118822" y="746219"/>
            <a:ext cx="5097076" cy="593496"/>
          </a:xfrm>
        </p:spPr>
        <p:txBody>
          <a:bodyPr>
            <a:noAutofit/>
          </a:bodyPr>
          <a:lstStyle>
            <a:lvl1pPr>
              <a:defRPr sz="4800"/>
            </a:lvl1pPr>
          </a:lstStyle>
          <a:p>
            <a:r>
              <a:rPr lang="en-US" dirty="0"/>
              <a:t>Add Your Title</a:t>
            </a:r>
          </a:p>
        </p:txBody>
      </p:sp>
    </p:spTree>
    <p:extLst>
      <p:ext uri="{BB962C8B-B14F-4D97-AF65-F5344CB8AC3E}">
        <p14:creationId xmlns:p14="http://schemas.microsoft.com/office/powerpoint/2010/main" val="56915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1428544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18430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DC2A-C8C2-DBFF-E6A8-ADCC9655D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46F10-EFD3-F857-C68F-A1627764A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95814-ABE4-E9B8-DCFD-E81AE6B8F210}"/>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5" name="Footer Placeholder 4">
            <a:extLst>
              <a:ext uri="{FF2B5EF4-FFF2-40B4-BE49-F238E27FC236}">
                <a16:creationId xmlns:a16="http://schemas.microsoft.com/office/drawing/2014/main" id="{3740A224-7C06-80D1-CE0C-60CAC88D3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31D64-12FF-A098-DB8A-9617D50DFBDA}"/>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197513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7DAF-8B16-1B3E-06D5-C21CDC9A5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6E6AB7-5310-F18F-3276-798310A305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AEF85-BC57-FEE5-790A-55F28C4FDC76}"/>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5" name="Footer Placeholder 4">
            <a:extLst>
              <a:ext uri="{FF2B5EF4-FFF2-40B4-BE49-F238E27FC236}">
                <a16:creationId xmlns:a16="http://schemas.microsoft.com/office/drawing/2014/main" id="{08E747CD-6727-EC2A-7B7E-E5C5CDC0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86227-5410-844D-4111-C08D79EC4328}"/>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156509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BCCF-A09D-FD4F-818B-FA5AC15F7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3F15C-D402-8E3B-B353-B6BB3C6D81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7F99D-9667-2AF5-514D-72CF74F69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16881-A22F-0EAA-F564-27815ABF36FB}"/>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6" name="Footer Placeholder 5">
            <a:extLst>
              <a:ext uri="{FF2B5EF4-FFF2-40B4-BE49-F238E27FC236}">
                <a16:creationId xmlns:a16="http://schemas.microsoft.com/office/drawing/2014/main" id="{C5490949-32B9-7E80-6387-958E6DFA5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41126-F751-6EAB-D6CF-A359433341F0}"/>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119974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44CD-9F46-9106-9878-1EB4218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44DC4-E1F8-A829-8ECC-6CC03A5A0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86423-06B7-E7DE-D75B-9E57C97B5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AF9ACA-21CD-11E1-34CE-2CCD5B19D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722EB-972C-66F3-83B1-E4C711A18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751518-56A3-1E5B-8003-C9A3E8F9861F}"/>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8" name="Footer Placeholder 7">
            <a:extLst>
              <a:ext uri="{FF2B5EF4-FFF2-40B4-BE49-F238E27FC236}">
                <a16:creationId xmlns:a16="http://schemas.microsoft.com/office/drawing/2014/main" id="{FEC88B71-E803-550B-CA10-61CC8D7673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7A75F9-1225-4B09-674E-32733166DCFE}"/>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284238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1072-2D0B-2615-9C1D-EAB696839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4596A8-5E3C-1B0A-2FD8-15BFA5DB0438}"/>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4" name="Footer Placeholder 3">
            <a:extLst>
              <a:ext uri="{FF2B5EF4-FFF2-40B4-BE49-F238E27FC236}">
                <a16:creationId xmlns:a16="http://schemas.microsoft.com/office/drawing/2014/main" id="{EFA2B1E9-67BB-8474-D180-4429DD787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4F8B1A-B061-982E-4161-9BE03E2D39B1}"/>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32248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1258-4A10-BE8D-511A-CEE7B76C10FF}"/>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3" name="Footer Placeholder 2">
            <a:extLst>
              <a:ext uri="{FF2B5EF4-FFF2-40B4-BE49-F238E27FC236}">
                <a16:creationId xmlns:a16="http://schemas.microsoft.com/office/drawing/2014/main" id="{59EC65FB-FDDD-5FAE-4F07-4A03BF657C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03FA7F-C761-8D90-3957-1C61516EDB0E}"/>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21335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B800-A47D-854D-E849-B1D3AEC3E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6554A-26D1-7D76-5488-558E09CF8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1821BE-34C9-BAAE-9CBF-E8EC37C68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01D99-6A9C-4031-4968-264BC00EF3A6}"/>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6" name="Footer Placeholder 5">
            <a:extLst>
              <a:ext uri="{FF2B5EF4-FFF2-40B4-BE49-F238E27FC236}">
                <a16:creationId xmlns:a16="http://schemas.microsoft.com/office/drawing/2014/main" id="{4D04EDDB-0238-C355-6874-6F40217D1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BE327-1C15-A856-30C1-D452D13F8377}"/>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268005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05AD-0DBF-B3E5-9744-A2C19CC9D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0FE1E3-1278-1D83-4B03-35FA8DAE6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90BC76-853C-8D39-5CAA-E4F4068D2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7A620-2458-AABB-A58E-3B3B1BDA6EAE}"/>
              </a:ext>
            </a:extLst>
          </p:cNvPr>
          <p:cNvSpPr>
            <a:spLocks noGrp="1"/>
          </p:cNvSpPr>
          <p:nvPr>
            <p:ph type="dt" sz="half" idx="10"/>
          </p:nvPr>
        </p:nvSpPr>
        <p:spPr/>
        <p:txBody>
          <a:bodyPr/>
          <a:lstStyle/>
          <a:p>
            <a:fld id="{CD1A00D0-EA70-48FF-B6BF-78BF1D8B5D09}" type="datetimeFigureOut">
              <a:rPr lang="en-US" smtClean="0"/>
              <a:t>4/24/2026</a:t>
            </a:fld>
            <a:endParaRPr lang="en-US"/>
          </a:p>
        </p:txBody>
      </p:sp>
      <p:sp>
        <p:nvSpPr>
          <p:cNvPr id="6" name="Footer Placeholder 5">
            <a:extLst>
              <a:ext uri="{FF2B5EF4-FFF2-40B4-BE49-F238E27FC236}">
                <a16:creationId xmlns:a16="http://schemas.microsoft.com/office/drawing/2014/main" id="{FAB52569-FB76-1883-06A0-23198900F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B17B0-40B8-BE2C-F50A-689A5991928D}"/>
              </a:ext>
            </a:extLst>
          </p:cNvPr>
          <p:cNvSpPr>
            <a:spLocks noGrp="1"/>
          </p:cNvSpPr>
          <p:nvPr>
            <p:ph type="sldNum" sz="quarter" idx="12"/>
          </p:nvPr>
        </p:nvSpPr>
        <p:spPr/>
        <p:txBody>
          <a:bodyPr/>
          <a:lstStyle/>
          <a:p>
            <a:fld id="{C8F04A12-CFB6-487C-A56E-8FF77F2ECCB1}" type="slidenum">
              <a:rPr lang="en-US" smtClean="0"/>
              <a:t>‹#›</a:t>
            </a:fld>
            <a:endParaRPr lang="en-US"/>
          </a:p>
        </p:txBody>
      </p:sp>
    </p:spTree>
    <p:extLst>
      <p:ext uri="{BB962C8B-B14F-4D97-AF65-F5344CB8AC3E}">
        <p14:creationId xmlns:p14="http://schemas.microsoft.com/office/powerpoint/2010/main" val="259715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D68DE-B375-1AB9-76DC-347D0A8B2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BA0CB9-4A5F-B0E4-9406-6427E979D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29A93-DA90-9FCE-39A2-41B81E9EF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1A00D0-EA70-48FF-B6BF-78BF1D8B5D09}" type="datetimeFigureOut">
              <a:rPr lang="en-US" smtClean="0"/>
              <a:t>4/24/2026</a:t>
            </a:fld>
            <a:endParaRPr lang="en-US"/>
          </a:p>
        </p:txBody>
      </p:sp>
      <p:sp>
        <p:nvSpPr>
          <p:cNvPr id="5" name="Footer Placeholder 4">
            <a:extLst>
              <a:ext uri="{FF2B5EF4-FFF2-40B4-BE49-F238E27FC236}">
                <a16:creationId xmlns:a16="http://schemas.microsoft.com/office/drawing/2014/main" id="{AAC00920-3C7D-9A01-8EFF-10B0064BD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03F3AF1-07A3-E9BC-18DA-5FDC646D8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F04A12-CFB6-487C-A56E-8FF77F2ECCB1}" type="slidenum">
              <a:rPr lang="en-US" smtClean="0"/>
              <a:t>‹#›</a:t>
            </a:fld>
            <a:endParaRPr lang="en-US"/>
          </a:p>
        </p:txBody>
      </p:sp>
    </p:spTree>
    <p:extLst>
      <p:ext uri="{BB962C8B-B14F-4D97-AF65-F5344CB8AC3E}">
        <p14:creationId xmlns:p14="http://schemas.microsoft.com/office/powerpoint/2010/main" val="35672264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4/24/2026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603539907"/>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ctr" defTabSz="1219170" rtl="0" eaLnBrk="1" latinLnBrk="0" hangingPunct="1">
        <a:spcBef>
          <a:spcPct val="0"/>
        </a:spcBef>
        <a:buNone/>
        <a:defRPr sz="5867" kern="1200">
          <a:solidFill>
            <a:srgbClr val="7F5C24"/>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7F5C24"/>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7F5C24"/>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7F5C24"/>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7F5C24"/>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7F5C24"/>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B0DBE4-CE1B-E6F1-D433-35F2B7CED287}"/>
              </a:ext>
            </a:extLst>
          </p:cNvPr>
          <p:cNvSpPr txBox="1"/>
          <p:nvPr/>
        </p:nvSpPr>
        <p:spPr>
          <a:xfrm>
            <a:off x="1962150" y="3686175"/>
            <a:ext cx="84772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glow rad="127000">
                    <a:srgbClr val="342826"/>
                  </a:glow>
                </a:effectLst>
                <a:uLnTx/>
                <a:uFillTx/>
                <a:latin typeface="Georgia" panose="02040502050405020303" pitchFamily="18" charset="0"/>
                <a:ea typeface="+mn-ea"/>
                <a:cs typeface="+mn-cs"/>
              </a:rPr>
              <a:t>Truth or Tradition?</a:t>
            </a:r>
          </a:p>
        </p:txBody>
      </p:sp>
      <p:sp>
        <p:nvSpPr>
          <p:cNvPr id="5" name="TextBox 4">
            <a:extLst>
              <a:ext uri="{FF2B5EF4-FFF2-40B4-BE49-F238E27FC236}">
                <a16:creationId xmlns:a16="http://schemas.microsoft.com/office/drawing/2014/main" id="{76957E86-B417-3062-F094-A7719A642F15}"/>
              </a:ext>
            </a:extLst>
          </p:cNvPr>
          <p:cNvSpPr txBox="1"/>
          <p:nvPr/>
        </p:nvSpPr>
        <p:spPr>
          <a:xfrm>
            <a:off x="1857375" y="4695825"/>
            <a:ext cx="84772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127000">
                    <a:srgbClr val="342826"/>
                  </a:glow>
                </a:effectLst>
                <a:uLnTx/>
                <a:uFillTx/>
                <a:latin typeface="Georgia" panose="02040502050405020303" pitchFamily="18" charset="0"/>
                <a:ea typeface="+mn-ea"/>
                <a:cs typeface="+mn-cs"/>
              </a:rPr>
              <a:t>A Comparison of Scripture and Catholicism</a:t>
            </a:r>
          </a:p>
        </p:txBody>
      </p:sp>
    </p:spTree>
    <p:extLst>
      <p:ext uri="{BB962C8B-B14F-4D97-AF65-F5344CB8AC3E}">
        <p14:creationId xmlns:p14="http://schemas.microsoft.com/office/powerpoint/2010/main" val="3200804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84B60-B728-E8F7-D299-C4EE305A09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4DB669-260C-FB1E-A230-5AC00E59AF76}"/>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≠Truth</a:t>
            </a:r>
          </a:p>
        </p:txBody>
      </p:sp>
      <p:sp>
        <p:nvSpPr>
          <p:cNvPr id="2" name="TextBox 1">
            <a:extLst>
              <a:ext uri="{FF2B5EF4-FFF2-40B4-BE49-F238E27FC236}">
                <a16:creationId xmlns:a16="http://schemas.microsoft.com/office/drawing/2014/main" id="{1CF8C022-4673-33B0-1FE0-32E0E2AD5AAC}"/>
              </a:ext>
            </a:extLst>
          </p:cNvPr>
          <p:cNvSpPr txBox="1"/>
          <p:nvPr/>
        </p:nvSpPr>
        <p:spPr>
          <a:xfrm>
            <a:off x="1890713" y="2419350"/>
            <a:ext cx="8410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The messengers were inspired, not “the Church.” God spoke through men, not an organization.</a:t>
            </a:r>
          </a:p>
        </p:txBody>
      </p:sp>
      <p:sp>
        <p:nvSpPr>
          <p:cNvPr id="5" name="TextBox 4">
            <a:extLst>
              <a:ext uri="{FF2B5EF4-FFF2-40B4-BE49-F238E27FC236}">
                <a16:creationId xmlns:a16="http://schemas.microsoft.com/office/drawing/2014/main" id="{8CF21D6D-AEF2-991F-CE2D-56C89204DC34}"/>
              </a:ext>
            </a:extLst>
          </p:cNvPr>
          <p:cNvSpPr txBox="1"/>
          <p:nvPr/>
        </p:nvSpPr>
        <p:spPr>
          <a:xfrm>
            <a:off x="2000251" y="4358342"/>
            <a:ext cx="3238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1 Tim 3:15</a:t>
            </a:r>
          </a:p>
        </p:txBody>
      </p:sp>
      <p:sp>
        <p:nvSpPr>
          <p:cNvPr id="6" name="TextBox 5">
            <a:extLst>
              <a:ext uri="{FF2B5EF4-FFF2-40B4-BE49-F238E27FC236}">
                <a16:creationId xmlns:a16="http://schemas.microsoft.com/office/drawing/2014/main" id="{C69E7C22-B053-3FE0-D4FB-8648D3B59508}"/>
              </a:ext>
            </a:extLst>
          </p:cNvPr>
          <p:cNvSpPr txBox="1"/>
          <p:nvPr/>
        </p:nvSpPr>
        <p:spPr>
          <a:xfrm>
            <a:off x="6022041" y="4358342"/>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2 Pet 1:20-21</a:t>
            </a:r>
          </a:p>
        </p:txBody>
      </p:sp>
      <p:sp>
        <p:nvSpPr>
          <p:cNvPr id="3" name="TextBox 2">
            <a:extLst>
              <a:ext uri="{FF2B5EF4-FFF2-40B4-BE49-F238E27FC236}">
                <a16:creationId xmlns:a16="http://schemas.microsoft.com/office/drawing/2014/main" id="{DB713C28-64FC-D98C-4C58-2BDB76FBCF7B}"/>
              </a:ext>
            </a:extLst>
          </p:cNvPr>
          <p:cNvSpPr txBox="1"/>
          <p:nvPr/>
        </p:nvSpPr>
        <p:spPr>
          <a:xfrm>
            <a:off x="2000251" y="5066228"/>
            <a:ext cx="3238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Eph 3:3-5</a:t>
            </a:r>
          </a:p>
        </p:txBody>
      </p:sp>
      <p:sp>
        <p:nvSpPr>
          <p:cNvPr id="7" name="TextBox 6">
            <a:extLst>
              <a:ext uri="{FF2B5EF4-FFF2-40B4-BE49-F238E27FC236}">
                <a16:creationId xmlns:a16="http://schemas.microsoft.com/office/drawing/2014/main" id="{2E23253F-A4BE-07CC-16CD-28B876507A0C}"/>
              </a:ext>
            </a:extLst>
          </p:cNvPr>
          <p:cNvSpPr txBox="1"/>
          <p:nvPr/>
        </p:nvSpPr>
        <p:spPr>
          <a:xfrm>
            <a:off x="6022041" y="5066228"/>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Gal 2:11-12</a:t>
            </a:r>
          </a:p>
        </p:txBody>
      </p:sp>
      <p:sp>
        <p:nvSpPr>
          <p:cNvPr id="8" name="TextBox 7">
            <a:extLst>
              <a:ext uri="{FF2B5EF4-FFF2-40B4-BE49-F238E27FC236}">
                <a16:creationId xmlns:a16="http://schemas.microsoft.com/office/drawing/2014/main" id="{EEAF1D41-0EAD-11D0-30BA-F6BCB21F20D8}"/>
              </a:ext>
            </a:extLst>
          </p:cNvPr>
          <p:cNvSpPr txBox="1"/>
          <p:nvPr/>
        </p:nvSpPr>
        <p:spPr>
          <a:xfrm>
            <a:off x="2000251" y="5774114"/>
            <a:ext cx="3238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1 Cor 2:10</a:t>
            </a:r>
          </a:p>
        </p:txBody>
      </p:sp>
    </p:spTree>
    <p:extLst>
      <p:ext uri="{BB962C8B-B14F-4D97-AF65-F5344CB8AC3E}">
        <p14:creationId xmlns:p14="http://schemas.microsoft.com/office/powerpoint/2010/main" val="3244872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F4374-9521-A6CD-D974-47AE6BE31F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849220-BE6D-D98A-C16A-4B22988E56F7}"/>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SCRIPTURE Stands Alone</a:t>
            </a:r>
          </a:p>
        </p:txBody>
      </p:sp>
      <p:sp>
        <p:nvSpPr>
          <p:cNvPr id="2" name="TextBox 1">
            <a:extLst>
              <a:ext uri="{FF2B5EF4-FFF2-40B4-BE49-F238E27FC236}">
                <a16:creationId xmlns:a16="http://schemas.microsoft.com/office/drawing/2014/main" id="{7E192E5A-5CAD-9797-8C4F-2986CA4D91AC}"/>
              </a:ext>
            </a:extLst>
          </p:cNvPr>
          <p:cNvSpPr txBox="1"/>
          <p:nvPr/>
        </p:nvSpPr>
        <p:spPr>
          <a:xfrm>
            <a:off x="1378744" y="2419350"/>
            <a:ext cx="94345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The inspired word of God is sufficient to save man’s soul and to direct our work.</a:t>
            </a:r>
          </a:p>
        </p:txBody>
      </p:sp>
      <p:sp>
        <p:nvSpPr>
          <p:cNvPr id="5" name="TextBox 4">
            <a:extLst>
              <a:ext uri="{FF2B5EF4-FFF2-40B4-BE49-F238E27FC236}">
                <a16:creationId xmlns:a16="http://schemas.microsoft.com/office/drawing/2014/main" id="{885537CA-94E7-01FE-DAF2-7EC952E00751}"/>
              </a:ext>
            </a:extLst>
          </p:cNvPr>
          <p:cNvSpPr txBox="1"/>
          <p:nvPr/>
        </p:nvSpPr>
        <p:spPr>
          <a:xfrm>
            <a:off x="2000251" y="3863042"/>
            <a:ext cx="34480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2 Tim 3:16-17</a:t>
            </a:r>
          </a:p>
        </p:txBody>
      </p:sp>
      <p:sp>
        <p:nvSpPr>
          <p:cNvPr id="6" name="TextBox 5">
            <a:extLst>
              <a:ext uri="{FF2B5EF4-FFF2-40B4-BE49-F238E27FC236}">
                <a16:creationId xmlns:a16="http://schemas.microsoft.com/office/drawing/2014/main" id="{1C25A4FB-AB18-2420-D153-AD54D475D6D5}"/>
              </a:ext>
            </a:extLst>
          </p:cNvPr>
          <p:cNvSpPr txBox="1"/>
          <p:nvPr/>
        </p:nvSpPr>
        <p:spPr>
          <a:xfrm>
            <a:off x="6846794" y="3863042"/>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2 Pet 1:3</a:t>
            </a:r>
          </a:p>
        </p:txBody>
      </p:sp>
    </p:spTree>
    <p:extLst>
      <p:ext uri="{BB962C8B-B14F-4D97-AF65-F5344CB8AC3E}">
        <p14:creationId xmlns:p14="http://schemas.microsoft.com/office/powerpoint/2010/main" val="2473871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F539C317-8C9E-F1CA-24F8-B328D22BEE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938718-5793-1706-9F2B-2F39CEC15FF3}"/>
              </a:ext>
            </a:extLst>
          </p:cNvPr>
          <p:cNvSpPr txBox="1"/>
          <p:nvPr/>
        </p:nvSpPr>
        <p:spPr>
          <a:xfrm>
            <a:off x="1962150" y="3686175"/>
            <a:ext cx="84772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glow rad="127000">
                    <a:srgbClr val="342826"/>
                  </a:glow>
                </a:effectLst>
                <a:uLnTx/>
                <a:uFillTx/>
                <a:latin typeface="Georgia" panose="02040502050405020303" pitchFamily="18" charset="0"/>
                <a:ea typeface="+mn-ea"/>
                <a:cs typeface="+mn-cs"/>
              </a:rPr>
              <a:t>Truth or Tradition?</a:t>
            </a:r>
          </a:p>
        </p:txBody>
      </p:sp>
      <p:sp>
        <p:nvSpPr>
          <p:cNvPr id="5" name="TextBox 4">
            <a:extLst>
              <a:ext uri="{FF2B5EF4-FFF2-40B4-BE49-F238E27FC236}">
                <a16:creationId xmlns:a16="http://schemas.microsoft.com/office/drawing/2014/main" id="{3DA8F4A3-87E1-D447-6195-911B92451CB4}"/>
              </a:ext>
            </a:extLst>
          </p:cNvPr>
          <p:cNvSpPr txBox="1"/>
          <p:nvPr/>
        </p:nvSpPr>
        <p:spPr>
          <a:xfrm>
            <a:off x="1857375" y="4695825"/>
            <a:ext cx="84772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127000">
                    <a:srgbClr val="342826"/>
                  </a:glow>
                </a:effectLst>
                <a:uLnTx/>
                <a:uFillTx/>
                <a:latin typeface="Georgia" panose="02040502050405020303" pitchFamily="18" charset="0"/>
                <a:ea typeface="+mn-ea"/>
                <a:cs typeface="+mn-cs"/>
              </a:rPr>
              <a:t>A Comparison of Scripture and Catholicism</a:t>
            </a:r>
          </a:p>
        </p:txBody>
      </p:sp>
    </p:spTree>
    <p:extLst>
      <p:ext uri="{BB962C8B-B14F-4D97-AF65-F5344CB8AC3E}">
        <p14:creationId xmlns:p14="http://schemas.microsoft.com/office/powerpoint/2010/main" val="773819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4699" y="698594"/>
            <a:ext cx="10282603" cy="593496"/>
          </a:xfrm>
        </p:spPr>
        <p:txBody>
          <a:bodyPr/>
          <a:lstStyle/>
          <a:p>
            <a:r>
              <a:rPr lang="en-US" b="1" dirty="0">
                <a:solidFill>
                  <a:srgbClr val="663300"/>
                </a:solidFill>
                <a:effectLst/>
                <a:latin typeface="Georgia" panose="02040502050405020303" pitchFamily="18" charset="0"/>
              </a:rPr>
              <a:t>Scripture Not Enough?</a:t>
            </a:r>
          </a:p>
        </p:txBody>
      </p:sp>
      <p:sp>
        <p:nvSpPr>
          <p:cNvPr id="2" name="TextBox 1">
            <a:extLst>
              <a:ext uri="{FF2B5EF4-FFF2-40B4-BE49-F238E27FC236}">
                <a16:creationId xmlns:a16="http://schemas.microsoft.com/office/drawing/2014/main" id="{4059AF3E-5FDA-D787-9BE2-FDB5BBE00FB7}"/>
              </a:ext>
            </a:extLst>
          </p:cNvPr>
          <p:cNvSpPr txBox="1"/>
          <p:nvPr/>
        </p:nvSpPr>
        <p:spPr>
          <a:xfrm>
            <a:off x="1281113" y="2343150"/>
            <a:ext cx="9629775"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“There is nowhere in the New Testament a clear, methodical statement of the teaching of Christ. </a:t>
            </a:r>
            <a:b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br>
            <a: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It was never intended as such.” </a:t>
            </a:r>
            <a:b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br>
            <a:r>
              <a:rPr kumimoji="0" lang="en-US" sz="32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(Rev. Bertrand Conway, The Question Box, p 66)</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5543-23DF-EF7E-D3C4-0296296CFE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9D4AA4-4FA5-8D41-2125-FB7D2D66F894}"/>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Only the Catholic Church Can Interpret?</a:t>
            </a:r>
          </a:p>
        </p:txBody>
      </p:sp>
      <p:sp>
        <p:nvSpPr>
          <p:cNvPr id="2" name="TextBox 1">
            <a:extLst>
              <a:ext uri="{FF2B5EF4-FFF2-40B4-BE49-F238E27FC236}">
                <a16:creationId xmlns:a16="http://schemas.microsoft.com/office/drawing/2014/main" id="{88973839-5BF6-D2AC-8398-FBD1CB57E3B7}"/>
              </a:ext>
            </a:extLst>
          </p:cNvPr>
          <p:cNvSpPr txBox="1"/>
          <p:nvPr/>
        </p:nvSpPr>
        <p:spPr>
          <a:xfrm>
            <a:off x="752475" y="1733550"/>
            <a:ext cx="10934699"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“The task of giving an authentic interpretation of the Word of God, whether in its written form or in the form of Tradition, has been entrusted to the living teaching office of the Church alone. Its authority in this matter is exercised in the name of Jesus Christ." This means that the task of interpretation has been entrusted to the bishops in communion with the successor of Peter, the Bishop of Rome. </a:t>
            </a:r>
            <a:r>
              <a:rPr kumimoji="0" lang="en-US" sz="32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(Cath Cat.  ¶85)</a:t>
            </a:r>
          </a:p>
        </p:txBody>
      </p:sp>
    </p:spTree>
    <p:extLst>
      <p:ext uri="{BB962C8B-B14F-4D97-AF65-F5344CB8AC3E}">
        <p14:creationId xmlns:p14="http://schemas.microsoft.com/office/powerpoint/2010/main" val="1842838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0B2A-8016-D2B8-7906-67397A2C5E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42C663-BFDD-6BC6-7CA9-82E637BD458D}"/>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 Scripture</a:t>
            </a:r>
          </a:p>
        </p:txBody>
      </p:sp>
      <p:sp>
        <p:nvSpPr>
          <p:cNvPr id="2" name="TextBox 1">
            <a:extLst>
              <a:ext uri="{FF2B5EF4-FFF2-40B4-BE49-F238E27FC236}">
                <a16:creationId xmlns:a16="http://schemas.microsoft.com/office/drawing/2014/main" id="{2A9CB29E-FB3E-1034-25F3-D2DC893879C3}"/>
              </a:ext>
            </a:extLst>
          </p:cNvPr>
          <p:cNvSpPr txBox="1"/>
          <p:nvPr/>
        </p:nvSpPr>
        <p:spPr>
          <a:xfrm>
            <a:off x="752475" y="1733550"/>
            <a:ext cx="1093469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“Sacred Tradition and Sacred Scripture, then, are bound closely together, and communicate one with the other. For both of them, flowing out from the same divine well-spring, come together in some fashion to form one thing, and move towards the same goal.” </a:t>
            </a:r>
            <a:r>
              <a:rPr kumimoji="0" lang="en-US" sz="32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(Cath. Cat.¶80) </a:t>
            </a:r>
          </a:p>
        </p:txBody>
      </p:sp>
    </p:spTree>
    <p:extLst>
      <p:ext uri="{BB962C8B-B14F-4D97-AF65-F5344CB8AC3E}">
        <p14:creationId xmlns:p14="http://schemas.microsoft.com/office/powerpoint/2010/main" val="2368731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75AD-3843-1423-02B7-BA51B81CC8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5D8CAF-ECBB-4A65-301F-B9D9821013D3}"/>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 Scripture</a:t>
            </a:r>
          </a:p>
        </p:txBody>
      </p:sp>
      <p:sp>
        <p:nvSpPr>
          <p:cNvPr id="2" name="TextBox 1">
            <a:extLst>
              <a:ext uri="{FF2B5EF4-FFF2-40B4-BE49-F238E27FC236}">
                <a16:creationId xmlns:a16="http://schemas.microsoft.com/office/drawing/2014/main" id="{59AB5A9F-B4E9-CD25-3055-C4B6A8C44E12}"/>
              </a:ext>
            </a:extLst>
          </p:cNvPr>
          <p:cNvSpPr txBox="1"/>
          <p:nvPr/>
        </p:nvSpPr>
        <p:spPr>
          <a:xfrm>
            <a:off x="752475" y="1733550"/>
            <a:ext cx="1093469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“The church does not derive her certainty about all revealed truth from the Holy Scriptures alone. </a:t>
            </a:r>
            <a:b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br>
            <a:r>
              <a:rPr kumimoji="0" lang="en-US" sz="40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Both Scripture and tradition must be accepted and honored with equal sentiments of devotion and reverence.” </a:t>
            </a:r>
            <a:r>
              <a:rPr kumimoji="0" lang="en-US" sz="32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(Cath. Cat. ¶82)</a:t>
            </a:r>
          </a:p>
        </p:txBody>
      </p:sp>
    </p:spTree>
    <p:extLst>
      <p:ext uri="{BB962C8B-B14F-4D97-AF65-F5344CB8AC3E}">
        <p14:creationId xmlns:p14="http://schemas.microsoft.com/office/powerpoint/2010/main" val="2823485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E17C-87D6-FCB1-3927-BEC8C24443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D0330A-5D71-E544-6809-92321E77BA3D}"/>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 Scripture</a:t>
            </a:r>
          </a:p>
        </p:txBody>
      </p:sp>
      <p:sp>
        <p:nvSpPr>
          <p:cNvPr id="3" name="TextBox 2">
            <a:extLst>
              <a:ext uri="{FF2B5EF4-FFF2-40B4-BE49-F238E27FC236}">
                <a16:creationId xmlns:a16="http://schemas.microsoft.com/office/drawing/2014/main" id="{381F28B0-1233-DB60-2EBC-F0878DCFAE7F}"/>
              </a:ext>
            </a:extLst>
          </p:cNvPr>
          <p:cNvSpPr txBox="1"/>
          <p:nvPr/>
        </p:nvSpPr>
        <p:spPr>
          <a:xfrm>
            <a:off x="1257300" y="1653584"/>
            <a:ext cx="105156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The Mass [394 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Veneration of saints and images [375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Veneration of Mary; "Mother of God" [431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Extreme Unction (Last rites) [526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Purgatory [593 A.D.; dogma in 1439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Worship Of Relics [786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Holy water [850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College of Cardinals established [927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Canonization of "saints" [995 A.D.] </a:t>
            </a:r>
          </a:p>
        </p:txBody>
      </p:sp>
    </p:spTree>
    <p:extLst>
      <p:ext uri="{BB962C8B-B14F-4D97-AF65-F5344CB8AC3E}">
        <p14:creationId xmlns:p14="http://schemas.microsoft.com/office/powerpoint/2010/main" val="4148784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80EB2-92AA-6FF2-3923-E8F981BC42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0E03B4-D87B-E1D6-A8DC-6417A2694E0E}"/>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 Scripture</a:t>
            </a:r>
          </a:p>
        </p:txBody>
      </p:sp>
      <p:sp>
        <p:nvSpPr>
          <p:cNvPr id="3" name="TextBox 2">
            <a:extLst>
              <a:ext uri="{FF2B5EF4-FFF2-40B4-BE49-F238E27FC236}">
                <a16:creationId xmlns:a16="http://schemas.microsoft.com/office/drawing/2014/main" id="{5A2A8BCD-38F7-5D75-5B84-347BB9A4311D}"/>
              </a:ext>
            </a:extLst>
          </p:cNvPr>
          <p:cNvSpPr txBox="1"/>
          <p:nvPr/>
        </p:nvSpPr>
        <p:spPr>
          <a:xfrm>
            <a:off x="847725" y="1653584"/>
            <a:ext cx="1092517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Celibacy Of The Priesthood [Decreed 1079, adopted 1139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The Rosary [1090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Indulgences [1190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Transubstantiation [1215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Church tradition equal to Bible authority [1545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Prayer To Saints [1594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Immaculate Conception of Mary [official dogma 1854 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Papal Infallibility [1870]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63300"/>
                </a:solidFill>
                <a:effectLst/>
                <a:uLnTx/>
                <a:uFillTx/>
                <a:latin typeface="Myriad Pro Black Cond" panose="020B0906030403020204" pitchFamily="34" charset="0"/>
                <a:ea typeface="+mn-ea"/>
                <a:cs typeface="+mn-cs"/>
              </a:rPr>
              <a:t>• The Bodily Assumption of Mary [1950 A.D.]</a:t>
            </a:r>
          </a:p>
        </p:txBody>
      </p:sp>
    </p:spTree>
    <p:extLst>
      <p:ext uri="{BB962C8B-B14F-4D97-AF65-F5344CB8AC3E}">
        <p14:creationId xmlns:p14="http://schemas.microsoft.com/office/powerpoint/2010/main" val="993119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6DE4D-4835-582F-5655-3EF8ABDEE9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23FCAB-BC90-021D-E925-0FEE3A89FEB0}"/>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 Scripture?</a:t>
            </a:r>
          </a:p>
        </p:txBody>
      </p:sp>
      <p:sp>
        <p:nvSpPr>
          <p:cNvPr id="2" name="TextBox 1">
            <a:extLst>
              <a:ext uri="{FF2B5EF4-FFF2-40B4-BE49-F238E27FC236}">
                <a16:creationId xmlns:a16="http://schemas.microsoft.com/office/drawing/2014/main" id="{E95DCC53-BF96-0BDC-4764-B6331FBA5078}"/>
              </a:ext>
            </a:extLst>
          </p:cNvPr>
          <p:cNvSpPr txBox="1"/>
          <p:nvPr/>
        </p:nvSpPr>
        <p:spPr>
          <a:xfrm>
            <a:off x="1590675" y="2419350"/>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What about…</a:t>
            </a:r>
          </a:p>
        </p:txBody>
      </p:sp>
      <p:sp>
        <p:nvSpPr>
          <p:cNvPr id="5" name="TextBox 4">
            <a:extLst>
              <a:ext uri="{FF2B5EF4-FFF2-40B4-BE49-F238E27FC236}">
                <a16:creationId xmlns:a16="http://schemas.microsoft.com/office/drawing/2014/main" id="{9D96BA2C-70CC-B169-AC6C-F91E8EE5385E}"/>
              </a:ext>
            </a:extLst>
          </p:cNvPr>
          <p:cNvSpPr txBox="1"/>
          <p:nvPr/>
        </p:nvSpPr>
        <p:spPr>
          <a:xfrm>
            <a:off x="5000625" y="2419350"/>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Jude :3</a:t>
            </a:r>
          </a:p>
        </p:txBody>
      </p:sp>
      <p:sp>
        <p:nvSpPr>
          <p:cNvPr id="6" name="TextBox 5">
            <a:extLst>
              <a:ext uri="{FF2B5EF4-FFF2-40B4-BE49-F238E27FC236}">
                <a16:creationId xmlns:a16="http://schemas.microsoft.com/office/drawing/2014/main" id="{3E877981-D145-7FBF-D2D7-3F5BA3268E7C}"/>
              </a:ext>
            </a:extLst>
          </p:cNvPr>
          <p:cNvSpPr txBox="1"/>
          <p:nvPr/>
        </p:nvSpPr>
        <p:spPr>
          <a:xfrm>
            <a:off x="5000624" y="3101147"/>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John 16:13</a:t>
            </a:r>
          </a:p>
        </p:txBody>
      </p:sp>
      <p:sp>
        <p:nvSpPr>
          <p:cNvPr id="7" name="TextBox 6">
            <a:extLst>
              <a:ext uri="{FF2B5EF4-FFF2-40B4-BE49-F238E27FC236}">
                <a16:creationId xmlns:a16="http://schemas.microsoft.com/office/drawing/2014/main" id="{A4B9D7EE-98FA-0959-B2F0-15D7D2B1EF78}"/>
              </a:ext>
            </a:extLst>
          </p:cNvPr>
          <p:cNvSpPr txBox="1"/>
          <p:nvPr/>
        </p:nvSpPr>
        <p:spPr>
          <a:xfrm>
            <a:off x="5000624" y="3782943"/>
            <a:ext cx="57912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1 Corinthians 13:8-10</a:t>
            </a:r>
          </a:p>
        </p:txBody>
      </p:sp>
    </p:spTree>
    <p:extLst>
      <p:ext uri="{BB962C8B-B14F-4D97-AF65-F5344CB8AC3E}">
        <p14:creationId xmlns:p14="http://schemas.microsoft.com/office/powerpoint/2010/main" val="1928188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12D6D-FC28-21A9-FDD7-E5430169BB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9F3D7F-0E43-5828-8CF2-A6BBD14BEB75}"/>
              </a:ext>
            </a:extLst>
          </p:cNvPr>
          <p:cNvSpPr>
            <a:spLocks noGrp="1"/>
          </p:cNvSpPr>
          <p:nvPr>
            <p:ph type="title"/>
          </p:nvPr>
        </p:nvSpPr>
        <p:spPr>
          <a:xfrm>
            <a:off x="157163" y="698594"/>
            <a:ext cx="11877675" cy="593496"/>
          </a:xfrm>
        </p:spPr>
        <p:txBody>
          <a:bodyPr/>
          <a:lstStyle/>
          <a:p>
            <a:r>
              <a:rPr lang="en-US" sz="4400" b="1" dirty="0">
                <a:solidFill>
                  <a:srgbClr val="663300"/>
                </a:solidFill>
                <a:effectLst/>
                <a:latin typeface="Georgia" panose="02040502050405020303" pitchFamily="18" charset="0"/>
              </a:rPr>
              <a:t>Tradition ≠Truth</a:t>
            </a:r>
          </a:p>
        </p:txBody>
      </p:sp>
      <p:sp>
        <p:nvSpPr>
          <p:cNvPr id="2" name="TextBox 1">
            <a:extLst>
              <a:ext uri="{FF2B5EF4-FFF2-40B4-BE49-F238E27FC236}">
                <a16:creationId xmlns:a16="http://schemas.microsoft.com/office/drawing/2014/main" id="{B692491F-9E1F-9803-9F4A-7136F6A8FED5}"/>
              </a:ext>
            </a:extLst>
          </p:cNvPr>
          <p:cNvSpPr txBox="1"/>
          <p:nvPr/>
        </p:nvSpPr>
        <p:spPr>
          <a:xfrm>
            <a:off x="1890713" y="2419350"/>
            <a:ext cx="841057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Jesus rejected man-made religious tradition as authoritative</a:t>
            </a:r>
          </a:p>
        </p:txBody>
      </p:sp>
      <p:sp>
        <p:nvSpPr>
          <p:cNvPr id="5" name="TextBox 4">
            <a:extLst>
              <a:ext uri="{FF2B5EF4-FFF2-40B4-BE49-F238E27FC236}">
                <a16:creationId xmlns:a16="http://schemas.microsoft.com/office/drawing/2014/main" id="{E62E3B9D-2CCD-5058-4CD9-708C685AD6EA}"/>
              </a:ext>
            </a:extLst>
          </p:cNvPr>
          <p:cNvSpPr txBox="1"/>
          <p:nvPr/>
        </p:nvSpPr>
        <p:spPr>
          <a:xfrm>
            <a:off x="2009776" y="3820500"/>
            <a:ext cx="3238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Mark 7:5-13</a:t>
            </a:r>
          </a:p>
        </p:txBody>
      </p:sp>
      <p:sp>
        <p:nvSpPr>
          <p:cNvPr id="6" name="TextBox 5">
            <a:extLst>
              <a:ext uri="{FF2B5EF4-FFF2-40B4-BE49-F238E27FC236}">
                <a16:creationId xmlns:a16="http://schemas.microsoft.com/office/drawing/2014/main" id="{C64B62E4-C8BE-D4FF-FF6D-38BEE9C8EAD2}"/>
              </a:ext>
            </a:extLst>
          </p:cNvPr>
          <p:cNvSpPr txBox="1"/>
          <p:nvPr/>
        </p:nvSpPr>
        <p:spPr>
          <a:xfrm>
            <a:off x="5457824" y="3820500"/>
            <a:ext cx="3933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3300"/>
                </a:solidFill>
                <a:effectLst/>
                <a:uLnTx/>
                <a:uFillTx/>
                <a:latin typeface="Myriad Pro Black" panose="020B0903030403020204" pitchFamily="34" charset="0"/>
                <a:ea typeface="+mn-ea"/>
                <a:cs typeface="+mn-cs"/>
              </a:rPr>
              <a:t>Matthew 15:3</a:t>
            </a:r>
          </a:p>
        </p:txBody>
      </p:sp>
    </p:spTree>
    <p:extLst>
      <p:ext uri="{BB962C8B-B14F-4D97-AF65-F5344CB8AC3E}">
        <p14:creationId xmlns:p14="http://schemas.microsoft.com/office/powerpoint/2010/main" val="4235825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11675</TotalTime>
  <Words>563</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Aptos Display</vt:lpstr>
      <vt:lpstr>Arial</vt:lpstr>
      <vt:lpstr>Calibri</vt:lpstr>
      <vt:lpstr>Georgia</vt:lpstr>
      <vt:lpstr>Myriad Pro Black</vt:lpstr>
      <vt:lpstr>Myriad Pro Black Cond</vt:lpstr>
      <vt:lpstr>Trebuchet MS</vt:lpstr>
      <vt:lpstr>3_Office Theme</vt:lpstr>
      <vt:lpstr>Default</vt:lpstr>
      <vt:lpstr>PowerPoint Presentation</vt:lpstr>
      <vt:lpstr>Scripture Not Enough?</vt:lpstr>
      <vt:lpstr>Only the Catholic Church Can Interpret?</vt:lpstr>
      <vt:lpstr>Tradition = Scripture</vt:lpstr>
      <vt:lpstr>Tradition = Scripture</vt:lpstr>
      <vt:lpstr>Tradition = Scripture</vt:lpstr>
      <vt:lpstr>Tradition = Scripture</vt:lpstr>
      <vt:lpstr>Tradition = Scripture?</vt:lpstr>
      <vt:lpstr>Tradition ≠Truth</vt:lpstr>
      <vt:lpstr>Tradition ≠Truth</vt:lpstr>
      <vt:lpstr>SCRIPTURE Stands Alone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Dockens</dc:creator>
  <cp:lastModifiedBy>Bryan Dockens</cp:lastModifiedBy>
  <cp:revision>1465</cp:revision>
  <dcterms:created xsi:type="dcterms:W3CDTF">2023-05-27T00:35:32Z</dcterms:created>
  <dcterms:modified xsi:type="dcterms:W3CDTF">2026-04-24T17:31:46Z</dcterms:modified>
</cp:coreProperties>
</file>