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7"/>
  </p:notesMasterIdLst>
  <p:sldIdLst>
    <p:sldId id="14364" r:id="rId2"/>
    <p:sldId id="14365" r:id="rId3"/>
    <p:sldId id="14366" r:id="rId4"/>
    <p:sldId id="14367" r:id="rId5"/>
    <p:sldId id="1436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440D"/>
    <a:srgbClr val="663300"/>
    <a:srgbClr val="CC6600"/>
    <a:srgbClr val="800000"/>
    <a:srgbClr val="003300"/>
    <a:srgbClr val="996633"/>
    <a:srgbClr val="FF5733"/>
    <a:srgbClr val="B7DEE8"/>
    <a:srgbClr val="333300"/>
    <a:srgbClr val="C3D6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4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B64F4-E7D7-46D3-90A7-FEEC4034C0D7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E70CE-8525-4B1D-B070-76B9766C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3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B5232-2FBE-5CF3-B8F5-89B022522D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498E10-DAAC-C918-E878-FE2A5E84BF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40445-E960-674F-18AE-718E388E8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AA27-EF99-4408-97A5-EE33AF31D9A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D1E050-B494-D250-99D9-36F92FD79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AF39D-37D2-6628-AFDF-C94D8FDFF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2089-5F5B-4FAC-ADE2-B00B0B64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336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0E3F1-7123-B2C9-4510-C20FF1D13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6B9752-9073-044A-11A4-6BB2548CB3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97797-3C1C-1D4B-5BD5-8A84A52F9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AA27-EF99-4408-97A5-EE33AF31D9A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0E77A-B9CD-91E6-E482-F545E8559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AFD77-8538-950C-18D3-FF7982045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2089-5F5B-4FAC-ADE2-B00B0B64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283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700572-ACB2-140F-C812-1E8155866B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DBD2A5-2D4C-A85A-53A3-FD6A822D53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DF0E9-730E-370A-FD49-9F4BAA1BB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AA27-EF99-4408-97A5-EE33AF31D9A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21336E-7467-C80F-0592-D4F31E054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55955-93E0-2CFE-E98F-2497312AB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2089-5F5B-4FAC-ADE2-B00B0B64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771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1EE9E-6F9A-25EB-0366-87C2E3EAF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A60B6-A2EF-F47B-EE58-0057A2C35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E27FE-3FF4-AD64-EC03-D1B941997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AA27-EF99-4408-97A5-EE33AF31D9A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4A6F55-A267-84D2-16F9-5B6A078EA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A98990-D665-A16B-450F-F0C900742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2089-5F5B-4FAC-ADE2-B00B0B64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504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533BD-CA65-C995-E6A0-C23E4ADD8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73AA45-7233-BC36-6799-487FD1A2AE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7593DB-0301-A3CF-303E-E70920F11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AA27-EF99-4408-97A5-EE33AF31D9A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A16DC1-D332-9B39-9C0B-4A1868E71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E8E30-3458-3984-9B9F-1F746D376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2089-5F5B-4FAC-ADE2-B00B0B64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001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0895F-0D99-2DA9-11DD-D55AC13A0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78313-670A-6905-2FA9-6174EA41B2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92EA3C-6670-E019-7F0F-C27AA6614B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9F71F3-C6C4-E19F-5803-C26105145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AA27-EF99-4408-97A5-EE33AF31D9A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5C3D09-DEBA-D16F-B926-ACF491130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395D58-A160-D35A-7EF3-DE1242A2B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2089-5F5B-4FAC-ADE2-B00B0B64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164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B9D5E-4BB3-0A10-6F73-E7DE589F4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0D2FD-BB07-820F-EA32-65C916F8E2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D57CCC-63B7-D90C-7189-88D63842D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1A3201-32A4-8879-68E1-7971709ED1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63EE5F-C03E-AF03-CB07-F28BAA55A6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1D4C95-B708-3D18-AFE0-3E0614F9F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AA27-EF99-4408-97A5-EE33AF31D9A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C56B2A-3DC2-9A27-EFC8-7E2DFCFBD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409EC2-30C1-526F-A14E-3220F9A15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2089-5F5B-4FAC-ADE2-B00B0B64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48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9432C-5551-567C-B55B-292F1C21E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5C6EF6-20C9-B444-5180-EB4DE7E67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AA27-EF99-4408-97A5-EE33AF31D9A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F78312-D01D-FA09-19AA-83EA0DCEC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BC8875-2DE3-7C43-17E0-1513175FA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2089-5F5B-4FAC-ADE2-B00B0B64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837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EE495D-A611-34DF-9E28-963CF1200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AA27-EF99-4408-97A5-EE33AF31D9A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B3C8F7-292D-2C19-5A4E-73E7891B4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F3C5A9-D7E3-817F-E5EC-83347AD08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2089-5F5B-4FAC-ADE2-B00B0B64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59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E5883-1B7B-F125-F41E-1DBED82DB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BBE15-AD45-0DF6-1B83-3750A6D52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65E156-FB51-E3E7-8C9D-CB4C2662E7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39107F-F7A7-BF33-6D7E-42EDCFF01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AA27-EF99-4408-97A5-EE33AF31D9A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BF0B0B-76AC-4305-1A42-5610E0BDC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40019-4607-BC0C-C743-1FED4123C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2089-5F5B-4FAC-ADE2-B00B0B64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9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CCFA0-BEFE-3C0A-7FE2-CC80AC69B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AF6EF8-71B1-90FA-F7F8-FE10ACC17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862A37-318B-21AB-6A0B-F77E9BE731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81CFA1-D418-0C20-BC8D-A000B8668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EAA27-EF99-4408-97A5-EE33AF31D9A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8861C9-70E9-1D7F-92CC-9370B63FF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2B5460-1408-35AA-9038-547201D05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2089-5F5B-4FAC-ADE2-B00B0B64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800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33F86E-CD49-C5DB-5D24-400F05B02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F4682-F215-9331-83AB-13A066A2E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C241C-C395-AB1A-685A-E72EF7EAA5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DEAA27-EF99-4408-97A5-EE33AF31D9A3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8614E2-ED5F-7671-7A7F-5B9C0F41C5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F5EF51-3202-41AC-7C41-8D3D3B21F8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C12089-5F5B-4FAC-ADE2-B00B0B64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225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lood Drop Realistic: Over 6,292 Royalty-Free Licensable Stock  Illustrations &amp; Drawings | Shutterstock">
            <a:extLst>
              <a:ext uri="{FF2B5EF4-FFF2-40B4-BE49-F238E27FC236}">
                <a16:creationId xmlns:a16="http://schemas.microsoft.com/office/drawing/2014/main" id="{5CDDA05F-CB40-D80D-1144-0E31B0F381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21008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4DDD67C-E400-AA8F-D9E7-37437B4A2AE9}"/>
              </a:ext>
            </a:extLst>
          </p:cNvPr>
          <p:cNvSpPr txBox="1"/>
          <p:nvPr/>
        </p:nvSpPr>
        <p:spPr>
          <a:xfrm>
            <a:off x="18088" y="2690336"/>
            <a:ext cx="121920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THE BLOOD OF CHRIST</a:t>
            </a:r>
          </a:p>
        </p:txBody>
      </p:sp>
    </p:spTree>
    <p:extLst>
      <p:ext uri="{BB962C8B-B14F-4D97-AF65-F5344CB8AC3E}">
        <p14:creationId xmlns:p14="http://schemas.microsoft.com/office/powerpoint/2010/main" val="394181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6460C7-1128-6696-C439-8033ABB23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lood Drop Realistic: Over 6,292 Royalty-Free Licensable Stock  Illustrations &amp; Drawings | Shutterstock">
            <a:extLst>
              <a:ext uri="{FF2B5EF4-FFF2-40B4-BE49-F238E27FC236}">
                <a16:creationId xmlns:a16="http://schemas.microsoft.com/office/drawing/2014/main" id="{2B6610A4-3B9E-38B3-8465-A0539328BD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21008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C736AF9-8AA0-DAC8-CD17-A100A1F2E734}"/>
              </a:ext>
            </a:extLst>
          </p:cNvPr>
          <p:cNvSpPr txBox="1"/>
          <p:nvPr/>
        </p:nvSpPr>
        <p:spPr>
          <a:xfrm>
            <a:off x="-1" y="0"/>
            <a:ext cx="121920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THE BLOOD OF CHRIST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0A9765-5214-9A91-4CE4-79798372E74B}"/>
              </a:ext>
            </a:extLst>
          </p:cNvPr>
          <p:cNvSpPr txBox="1"/>
          <p:nvPr/>
        </p:nvSpPr>
        <p:spPr>
          <a:xfrm>
            <a:off x="-1" y="1466193"/>
            <a:ext cx="1219200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6000" b="1" i="0" u="none" strike="noStrike" kern="1200" cap="small" spc="0" normalizeH="0" baseline="0" noProof="0" dirty="0">
                <a:ln>
                  <a:noFill/>
                </a:ln>
                <a:solidFill>
                  <a:srgbClr val="4C0000"/>
                </a:solidFill>
                <a:effectLst>
                  <a:glow rad="127000">
                    <a:prstClr val="white">
                      <a:lumMod val="75000"/>
                    </a:prstClr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Blood Matters</a:t>
            </a:r>
          </a:p>
          <a:p>
            <a:pPr marL="27432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Leviticus 17:10-14</a:t>
            </a:r>
          </a:p>
          <a:p>
            <a:pPr marL="27432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Genesis 4:3-5</a:t>
            </a:r>
          </a:p>
          <a:p>
            <a:pPr marL="27432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Exodus 12:3, 6-8, 12-13</a:t>
            </a:r>
          </a:p>
          <a:p>
            <a:pPr marL="27432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Exodus 24:6-8</a:t>
            </a:r>
          </a:p>
          <a:p>
            <a:pPr marL="27432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Hebrews 9:22</a:t>
            </a:r>
          </a:p>
        </p:txBody>
      </p:sp>
    </p:spTree>
    <p:extLst>
      <p:ext uri="{BB962C8B-B14F-4D97-AF65-F5344CB8AC3E}">
        <p14:creationId xmlns:p14="http://schemas.microsoft.com/office/powerpoint/2010/main" val="81104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C080D8-BAD3-50F8-DCC4-3A103E262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lood Drop Realistic: Over 6,292 Royalty-Free Licensable Stock  Illustrations &amp; Drawings | Shutterstock">
            <a:extLst>
              <a:ext uri="{FF2B5EF4-FFF2-40B4-BE49-F238E27FC236}">
                <a16:creationId xmlns:a16="http://schemas.microsoft.com/office/drawing/2014/main" id="{A30D48FC-B9DF-827D-98ED-43509804E9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21008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AC7537C-9B62-63BE-8AD9-AA72D05583C2}"/>
              </a:ext>
            </a:extLst>
          </p:cNvPr>
          <p:cNvSpPr txBox="1"/>
          <p:nvPr/>
        </p:nvSpPr>
        <p:spPr>
          <a:xfrm>
            <a:off x="-1" y="0"/>
            <a:ext cx="121920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THE BLOOD OF CHRIST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A2454D-59B7-B41A-EEFC-745603D43897}"/>
              </a:ext>
            </a:extLst>
          </p:cNvPr>
          <p:cNvSpPr txBox="1"/>
          <p:nvPr/>
        </p:nvSpPr>
        <p:spPr>
          <a:xfrm>
            <a:off x="-1" y="1466193"/>
            <a:ext cx="12192001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6000" b="1" i="0" u="none" strike="noStrike" kern="1200" cap="small" spc="0" normalizeH="0" baseline="0" noProof="0" dirty="0">
                <a:ln>
                  <a:noFill/>
                </a:ln>
                <a:solidFill>
                  <a:srgbClr val="4C0000"/>
                </a:solidFill>
                <a:effectLst>
                  <a:glow rad="127000">
                    <a:prstClr val="white">
                      <a:lumMod val="75000"/>
                    </a:prstClr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Christ’s Blood Matters</a:t>
            </a:r>
          </a:p>
          <a:p>
            <a:pPr marL="27432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Hebrews 10:1-4</a:t>
            </a:r>
          </a:p>
          <a:p>
            <a:pPr marL="27432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Hebrews 9:6-15</a:t>
            </a:r>
          </a:p>
          <a:p>
            <a:pPr marL="27432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Hebrews 9:23-26</a:t>
            </a:r>
          </a:p>
          <a:p>
            <a:pPr marL="27432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Ephesians 2:13</a:t>
            </a:r>
          </a:p>
          <a:p>
            <a:pPr marL="27432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Ephesians 1:7</a:t>
            </a:r>
          </a:p>
          <a:p>
            <a:pPr marL="27432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1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st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 Peter 1:18-19</a:t>
            </a:r>
          </a:p>
          <a:p>
            <a:pPr marL="27432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Revelation 5:9</a:t>
            </a:r>
          </a:p>
        </p:txBody>
      </p:sp>
    </p:spTree>
    <p:extLst>
      <p:ext uri="{BB962C8B-B14F-4D97-AF65-F5344CB8AC3E}">
        <p14:creationId xmlns:p14="http://schemas.microsoft.com/office/powerpoint/2010/main" val="1004909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D22EC-4F48-D85B-D70A-D73434DA34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lood Drop Realistic: Over 6,292 Royalty-Free Licensable Stock  Illustrations &amp; Drawings | Shutterstock">
            <a:extLst>
              <a:ext uri="{FF2B5EF4-FFF2-40B4-BE49-F238E27FC236}">
                <a16:creationId xmlns:a16="http://schemas.microsoft.com/office/drawing/2014/main" id="{4E4D0D32-CE19-483F-55D7-6038BC6434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21008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DFAAF11-2939-336D-4B1F-01F37D0CD6FB}"/>
              </a:ext>
            </a:extLst>
          </p:cNvPr>
          <p:cNvSpPr txBox="1"/>
          <p:nvPr/>
        </p:nvSpPr>
        <p:spPr>
          <a:xfrm>
            <a:off x="-1" y="0"/>
            <a:ext cx="121920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THE BLOOD OF CHRIST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CD97A7-D012-9774-DF95-ADF8215CA813}"/>
              </a:ext>
            </a:extLst>
          </p:cNvPr>
          <p:cNvSpPr txBox="1"/>
          <p:nvPr/>
        </p:nvSpPr>
        <p:spPr>
          <a:xfrm>
            <a:off x="-1" y="1466193"/>
            <a:ext cx="12192001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6000" b="1" i="0" u="none" strike="noStrike" kern="1200" cap="small" spc="0" normalizeH="0" baseline="0" noProof="0" dirty="0">
                <a:ln>
                  <a:noFill/>
                </a:ln>
                <a:solidFill>
                  <a:srgbClr val="4C0000"/>
                </a:solidFill>
                <a:effectLst>
                  <a:glow rad="127000">
                    <a:prstClr val="white">
                      <a:lumMod val="75000"/>
                    </a:prstClr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How Christ’s Blood Works</a:t>
            </a:r>
          </a:p>
          <a:p>
            <a:pPr marL="27432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Hebrews 2:9</a:t>
            </a:r>
          </a:p>
          <a:p>
            <a:pPr marL="27432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Matthew 7:13-14</a:t>
            </a:r>
          </a:p>
          <a:p>
            <a:pPr marL="27432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John 19:33-34; Romans 6:3-4</a:t>
            </a:r>
          </a:p>
          <a:p>
            <a:pPr marL="27432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Acts 20:28; Ephesians 1:22-23; </a:t>
            </a:r>
            <a:b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</a:b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1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st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 Corinthians 12:13</a:t>
            </a:r>
          </a:p>
          <a:p>
            <a:pPr marL="27432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1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st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 John 1:7</a:t>
            </a:r>
          </a:p>
          <a:p>
            <a:pPr marL="27432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Revelation 7:13-14</a:t>
            </a:r>
          </a:p>
        </p:txBody>
      </p:sp>
    </p:spTree>
    <p:extLst>
      <p:ext uri="{BB962C8B-B14F-4D97-AF65-F5344CB8AC3E}">
        <p14:creationId xmlns:p14="http://schemas.microsoft.com/office/powerpoint/2010/main" val="2940702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39C5A6-0E58-AD5A-9C1E-E793E5A60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lood Drop Realistic: Over 6,292 Royalty-Free Licensable Stock  Illustrations &amp; Drawings | Shutterstock">
            <a:extLst>
              <a:ext uri="{FF2B5EF4-FFF2-40B4-BE49-F238E27FC236}">
                <a16:creationId xmlns:a16="http://schemas.microsoft.com/office/drawing/2014/main" id="{4E8C5E83-89CA-56DE-648D-7EB106BAD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21008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3CDD649-3B22-8EE7-2380-AA7D2D50BB31}"/>
              </a:ext>
            </a:extLst>
          </p:cNvPr>
          <p:cNvSpPr txBox="1"/>
          <p:nvPr/>
        </p:nvSpPr>
        <p:spPr>
          <a:xfrm>
            <a:off x="-1" y="0"/>
            <a:ext cx="121920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THE BLOOD OF CHRIST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9D8679-F080-7084-1711-789F73EF7FE7}"/>
              </a:ext>
            </a:extLst>
          </p:cNvPr>
          <p:cNvSpPr txBox="1"/>
          <p:nvPr/>
        </p:nvSpPr>
        <p:spPr>
          <a:xfrm>
            <a:off x="-1" y="1466193"/>
            <a:ext cx="121920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small" spc="0" normalizeH="0" baseline="0" noProof="0" dirty="0">
                <a:ln>
                  <a:noFill/>
                </a:ln>
                <a:solidFill>
                  <a:srgbClr val="4C0000"/>
                </a:solidFill>
                <a:effectLst>
                  <a:glow rad="127000">
                    <a:prstClr val="white">
                      <a:lumMod val="75000"/>
                    </a:prstClr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Conclusion</a:t>
            </a:r>
          </a:p>
          <a:p>
            <a:pPr marL="27432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Matthew 26:28</a:t>
            </a:r>
          </a:p>
          <a:p>
            <a:pPr marL="27432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Acts 10:43</a:t>
            </a:r>
          </a:p>
          <a:p>
            <a:pPr marL="2743200" marR="0" lvl="0" indent="-1371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>
                  <a:glow rad="127000">
                    <a:srgbClr val="4C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+mn-cs"/>
              </a:rPr>
              <a:t>Acts 2:38</a:t>
            </a:r>
          </a:p>
        </p:txBody>
      </p:sp>
    </p:spTree>
    <p:extLst>
      <p:ext uri="{BB962C8B-B14F-4D97-AF65-F5344CB8AC3E}">
        <p14:creationId xmlns:p14="http://schemas.microsoft.com/office/powerpoint/2010/main" val="2085026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11274</TotalTime>
  <Words>89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Imprint MT Shadow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Dockens</dc:creator>
  <cp:lastModifiedBy>Bryan Dockens</cp:lastModifiedBy>
  <cp:revision>1425</cp:revision>
  <dcterms:created xsi:type="dcterms:W3CDTF">2023-05-27T00:35:32Z</dcterms:created>
  <dcterms:modified xsi:type="dcterms:W3CDTF">2026-02-09T17:20:36Z</dcterms:modified>
</cp:coreProperties>
</file>