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3" r:id="rId2"/>
    <p:sldId id="342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44" r:id="rId11"/>
    <p:sldId id="338" r:id="rId12"/>
    <p:sldId id="341" r:id="rId13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Riesling" pitchFamily="2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B0F0"/>
    <a:srgbClr val="ADC7F1"/>
    <a:srgbClr val="9B4A07"/>
    <a:srgbClr val="E46C0A"/>
    <a:srgbClr val="A50021"/>
    <a:srgbClr val="990000"/>
    <a:srgbClr val="FF7F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577" autoAdjust="0"/>
  </p:normalViewPr>
  <p:slideViewPr>
    <p:cSldViewPr>
      <p:cViewPr varScale="1">
        <p:scale>
          <a:sx n="83" d="100"/>
          <a:sy n="83" d="100"/>
        </p:scale>
        <p:origin x="101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AF59CB1-848B-0835-2325-ACE1CD10FD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0B9E638-0479-A3DC-58F4-96E087E849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750EED7-4011-BFFD-E150-704AEAB4237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455A3D2E-8144-837F-808A-3553C9ADB9B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65CC2013-014D-B07A-4E72-CDC13AE243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8DD7D693-7A31-6D49-8750-B62466753F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8AFD400-1D9C-40F9-9923-C0BB4D755C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673B61-C63D-A40A-D69A-F54E5B0CC3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2BD0CA-A90A-8055-4CAF-D2801C072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878EAF-15AC-6F7B-FEC7-E1F39A64B3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FAE75-EB12-488D-81D7-5C95D7761B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380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56486B-6D25-22D1-C6C9-F83F9A1F9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29E31D-A74B-CAB3-7D8A-5D2DDA0491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903DEA-BB8D-3536-F8D9-D4A576F9ED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D1333-4F6B-493A-A597-45D35ECCAD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04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CD3D03-2CE5-3B1B-A91D-6BDBCAB389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F7C9E1-BD20-24AD-2DE4-3ECBF3738C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D7BFC9-3FFB-E78C-14FE-5D0795B8B3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83554-1563-40BC-AF5E-363C857044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808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4F30D3-2162-DFED-4DD2-B17D09D112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053164-74FC-0F96-977C-50108ACC7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D1E1E7-7FA5-653D-9530-70CE86BA6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EB1B0-64D3-4033-AA6B-8061BEE7A6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94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22FBDA6-3F13-51C1-D589-FA1A0146AB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AFD336-5732-4F18-05BA-C29C214D1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E8F3B6-1076-5C7C-0E7B-9D9FEA3A1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D632D-7A3C-4B8B-8011-65BFCFCD84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69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22DAD-9F42-9F1A-54D9-858F730CB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2E17F6-E1BF-E08A-FB47-7E2A6EC275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41088D-374C-BF65-FB86-02680492A5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CE5B1-A466-472E-BF5F-360CF854C7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496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6FFDC9A-35E7-F792-AFAD-56AE8DCB7D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DAD990D-97F3-A139-D266-F06DA7F9B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6ACE1D9-2206-FBC1-2E03-F14B5A9B7A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8B343-3C08-437D-838E-DD44F8D44B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032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78F001E-FF05-AB24-634A-38E344E436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E97CD0-64AC-1811-DE2E-CF806F1F4D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F69A9D9-CFD8-CC55-9351-1E661A30A3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C7A0B-CBED-44A9-975D-F547CD9F64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78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E8EBA4-E76C-513C-172C-545FDA92AD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345858-3A81-68F9-6221-B7418E5261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F5D31D-48AB-D651-82E1-9829CF4C48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D4FE8-E13C-4023-8613-8BFDB1191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75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AE3D4F-7A14-687F-C12A-316AF423A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8374B5-DA15-5B74-BCAB-1252F9B10C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8DF520-F4C8-B151-B1C5-44ECE6DBD0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85CE3-89BF-4D42-9C72-D5B402DAC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356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708C48-9973-03B5-91FD-48C2C16BA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A28AC1-4F8B-1740-74EF-01E9346989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92BD25-5874-D416-0E52-515BB971ED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4CEF0C-3389-40A1-9153-B12D8D33DA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53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0164AD6-76A1-244D-5578-47F1BF8DD8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59CB724-87F4-D4C3-53F2-B688FC933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4B25E2C-48F4-9BE7-866C-D098CA1914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CB782A-744A-A13A-24AF-2E101F78048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9AF47A7-3030-1847-A436-AE7D89CAE83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DC2EA43-9A2C-4D86-9FDF-8D7EE20ECD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2184041C-EB22-D3CE-4212-DAE0A3C22765}"/>
              </a:ext>
            </a:extLst>
          </p:cNvPr>
          <p:cNvSpPr txBox="1"/>
          <p:nvPr/>
        </p:nvSpPr>
        <p:spPr>
          <a:xfrm>
            <a:off x="0" y="1982788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3075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94BD3937-E047-934C-177A-C6D035D105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  <a:latin typeface="Riesling" pitchFamily="2" charset="0"/>
            </a:endParaRPr>
          </a:p>
        </p:txBody>
      </p:sp>
      <p:pic>
        <p:nvPicPr>
          <p:cNvPr id="3076" name="Picture 2" descr="Anabaptist - Mennonite Congregation">
            <a:extLst>
              <a:ext uri="{FF2B5EF4-FFF2-40B4-BE49-F238E27FC236}">
                <a16:creationId xmlns:a16="http://schemas.microsoft.com/office/drawing/2014/main" id="{1A54F116-92FC-4561-CCB8-DF497F28D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2998788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 descr="Anabaptist - Mennonite Congregation">
            <a:extLst>
              <a:ext uri="{FF2B5EF4-FFF2-40B4-BE49-F238E27FC236}">
                <a16:creationId xmlns:a16="http://schemas.microsoft.com/office/drawing/2014/main" id="{37E19346-4E82-9561-A88C-8600E8623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700" y="2998788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nabaptist - Mennonite Congregation">
            <a:extLst>
              <a:ext uri="{FF2B5EF4-FFF2-40B4-BE49-F238E27FC236}">
                <a16:creationId xmlns:a16="http://schemas.microsoft.com/office/drawing/2014/main" id="{0CD9C22B-2F3C-0B64-67A8-25A1ECFC5F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 descr="Anabaptist - Mennonite Congregation">
            <a:extLst>
              <a:ext uri="{FF2B5EF4-FFF2-40B4-BE49-F238E27FC236}">
                <a16:creationId xmlns:a16="http://schemas.microsoft.com/office/drawing/2014/main" id="{BE344077-1F2A-448E-2F19-487908A09D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1722B59-E8FE-6DC9-3641-9A9F5C1F0FE7}"/>
              </a:ext>
            </a:extLst>
          </p:cNvPr>
          <p:cNvCxnSpPr/>
          <p:nvPr/>
        </p:nvCxnSpPr>
        <p:spPr>
          <a:xfrm>
            <a:off x="7010400" y="4854575"/>
            <a:ext cx="17526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BF26D1A-0318-E204-4EF5-3CAD596C5D12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12294" name="TextBox 20">
            <a:extLst>
              <a:ext uri="{FF2B5EF4-FFF2-40B4-BE49-F238E27FC236}">
                <a16:creationId xmlns:a16="http://schemas.microsoft.com/office/drawing/2014/main" id="{BF2FCBC7-F5C8-32F8-B1CF-6F1341F24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1088"/>
            <a:ext cx="1219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7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</a:t>
            </a:r>
            <a:r>
              <a:rPr lang="en-US" altLang="en-US" sz="5000">
                <a:solidFill>
                  <a:srgbClr val="92D050"/>
                </a:solidFill>
                <a:latin typeface="Berlin Sans FB" panose="020E0602020502020306" pitchFamily="34" charset="0"/>
              </a:rPr>
              <a:t>NOT </a:t>
            </a: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send through a sponsoring church to other churches.</a:t>
            </a:r>
          </a:p>
        </p:txBody>
      </p:sp>
      <p:sp>
        <p:nvSpPr>
          <p:cNvPr id="12295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55C64D1D-43C7-8A2B-E069-E8B4696C9E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  <a:latin typeface="Riesling" pitchFamily="2" charset="0"/>
            </a:endParaRP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id="{ABC888AF-21A8-3012-45D5-E3E7E4780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5663" y="2360613"/>
            <a:ext cx="372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Proverbs 30:6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2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nd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John 9</a:t>
            </a:r>
            <a:endParaRPr lang="en-US" altLang="en-US" sz="4000" b="0">
              <a:solidFill>
                <a:srgbClr val="E46C0A"/>
              </a:solidFill>
              <a:latin typeface="Riesling" pitchFamily="2" charset="0"/>
            </a:endParaRPr>
          </a:p>
        </p:txBody>
      </p:sp>
      <p:pic>
        <p:nvPicPr>
          <p:cNvPr id="12297" name="Picture 2" descr="Anabaptist - Mennonite Congregation">
            <a:extLst>
              <a:ext uri="{FF2B5EF4-FFF2-40B4-BE49-F238E27FC236}">
                <a16:creationId xmlns:a16="http://schemas.microsoft.com/office/drawing/2014/main" id="{BCB1D925-0AC5-5944-D94F-66C52F737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5175250"/>
            <a:ext cx="8382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2" descr="Anabaptist - Mennonite Congregation">
            <a:extLst>
              <a:ext uri="{FF2B5EF4-FFF2-40B4-BE49-F238E27FC236}">
                <a16:creationId xmlns:a16="http://schemas.microsoft.com/office/drawing/2014/main" id="{99EC90EB-00D6-4689-B1A4-45CF8E10A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3019425"/>
            <a:ext cx="8382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2" descr="Anabaptist - Mennonite Congregation">
            <a:extLst>
              <a:ext uri="{FF2B5EF4-FFF2-40B4-BE49-F238E27FC236}">
                <a16:creationId xmlns:a16="http://schemas.microsoft.com/office/drawing/2014/main" id="{6CF5F139-66A0-DA87-6231-8C824D582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2967038"/>
            <a:ext cx="2076450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2165A96-593D-CADC-C42B-DD296F30B85C}"/>
              </a:ext>
            </a:extLst>
          </p:cNvPr>
          <p:cNvCxnSpPr/>
          <p:nvPr/>
        </p:nvCxnSpPr>
        <p:spPr>
          <a:xfrm>
            <a:off x="3429000" y="3581400"/>
            <a:ext cx="1219200" cy="792163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819BA2B-5D91-B335-525B-A449C1131EE2}"/>
              </a:ext>
            </a:extLst>
          </p:cNvPr>
          <p:cNvCxnSpPr/>
          <p:nvPr/>
        </p:nvCxnSpPr>
        <p:spPr>
          <a:xfrm flipV="1">
            <a:off x="3429000" y="5029200"/>
            <a:ext cx="1219200" cy="68580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1C4F70C-0459-4916-FDD8-FF20DA5DC5DC}"/>
              </a:ext>
            </a:extLst>
          </p:cNvPr>
          <p:cNvCxnSpPr/>
          <p:nvPr/>
        </p:nvCxnSpPr>
        <p:spPr>
          <a:xfrm>
            <a:off x="2751138" y="4743450"/>
            <a:ext cx="17526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03" name="Picture 2" descr="Anabaptist - Mennonite Congregation">
            <a:extLst>
              <a:ext uri="{FF2B5EF4-FFF2-40B4-BE49-F238E27FC236}">
                <a16:creationId xmlns:a16="http://schemas.microsoft.com/office/drawing/2014/main" id="{F3C4638B-1845-1A16-347C-F4F1CA6DA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88" y="3070225"/>
            <a:ext cx="8382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2" descr="Anabaptist - Mennonite Congregation">
            <a:extLst>
              <a:ext uri="{FF2B5EF4-FFF2-40B4-BE49-F238E27FC236}">
                <a16:creationId xmlns:a16="http://schemas.microsoft.com/office/drawing/2014/main" id="{4849AE91-88E3-7179-CFF5-C8EB34409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5346700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FCD3DB0-A033-9EDA-7B40-D83823C1E55E}"/>
              </a:ext>
            </a:extLst>
          </p:cNvPr>
          <p:cNvCxnSpPr>
            <a:cxnSpLocks/>
          </p:cNvCxnSpPr>
          <p:nvPr/>
        </p:nvCxnSpPr>
        <p:spPr>
          <a:xfrm flipV="1">
            <a:off x="7010400" y="3978275"/>
            <a:ext cx="776288" cy="395288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E6B1805A-C511-FA1D-D642-AA51AA9D9CCB}"/>
              </a:ext>
            </a:extLst>
          </p:cNvPr>
          <p:cNvCxnSpPr/>
          <p:nvPr/>
        </p:nvCxnSpPr>
        <p:spPr>
          <a:xfrm>
            <a:off x="7010400" y="5029200"/>
            <a:ext cx="1219200" cy="822325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&quot;No&quot; Symbol 26">
            <a:extLst>
              <a:ext uri="{FF2B5EF4-FFF2-40B4-BE49-F238E27FC236}">
                <a16:creationId xmlns:a16="http://schemas.microsoft.com/office/drawing/2014/main" id="{8FCD8A86-1034-FD2B-68FA-3615372A5CC2}"/>
              </a:ext>
            </a:extLst>
          </p:cNvPr>
          <p:cNvSpPr/>
          <p:nvPr/>
        </p:nvSpPr>
        <p:spPr>
          <a:xfrm>
            <a:off x="3544888" y="3352800"/>
            <a:ext cx="4648200" cy="3276600"/>
          </a:xfrm>
          <a:prstGeom prst="noSmoking">
            <a:avLst/>
          </a:prstGeom>
          <a:solidFill>
            <a:srgbClr val="FF0000"/>
          </a:solidFill>
          <a:ln w="3175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Anabaptist - Mennonite Congregation">
            <a:extLst>
              <a:ext uri="{FF2B5EF4-FFF2-40B4-BE49-F238E27FC236}">
                <a16:creationId xmlns:a16="http://schemas.microsoft.com/office/drawing/2014/main" id="{F0583E50-8AC9-71DA-0A0B-095E7538C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1E62F2B-D53F-51D9-B5A1-C544595DEEFB}"/>
              </a:ext>
            </a:extLst>
          </p:cNvPr>
          <p:cNvCxnSpPr/>
          <p:nvPr/>
        </p:nvCxnSpPr>
        <p:spPr>
          <a:xfrm>
            <a:off x="4038600" y="4854575"/>
            <a:ext cx="4724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21D04AA-6B4F-D57D-DA99-84C00BF7E540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13317" name="TextBox 20">
            <a:extLst>
              <a:ext uri="{FF2B5EF4-FFF2-40B4-BE49-F238E27FC236}">
                <a16:creationId xmlns:a16="http://schemas.microsoft.com/office/drawing/2014/main" id="{25654793-9A6D-2EE4-6CFB-9B9FB6F0B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5850"/>
            <a:ext cx="12192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8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</a:t>
            </a:r>
            <a:r>
              <a:rPr lang="en-US" altLang="en-US" sz="5000">
                <a:solidFill>
                  <a:srgbClr val="92D050"/>
                </a:solidFill>
                <a:latin typeface="Berlin Sans FB" panose="020E0602020502020306" pitchFamily="34" charset="0"/>
              </a:rPr>
              <a:t>NOT </a:t>
            </a: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oversee another church.</a:t>
            </a:r>
          </a:p>
        </p:txBody>
      </p:sp>
      <p:sp>
        <p:nvSpPr>
          <p:cNvPr id="13318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13526B89-7515-02FC-860C-2556D667F7B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sp>
        <p:nvSpPr>
          <p:cNvPr id="12295" name="TextBox 5">
            <a:extLst>
              <a:ext uri="{FF2B5EF4-FFF2-40B4-BE49-F238E27FC236}">
                <a16:creationId xmlns:a16="http://schemas.microsoft.com/office/drawing/2014/main" id="{F21D7B82-4663-BBEF-107F-4D8B06DF4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920875"/>
            <a:ext cx="5791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1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st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Peter 5:1-2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14:23; Titus 1:5</a:t>
            </a:r>
            <a:endParaRPr lang="en-US" altLang="en-US" sz="4000" b="0">
              <a:solidFill>
                <a:srgbClr val="E46C0A"/>
              </a:solidFill>
              <a:latin typeface="Riesling" pitchFamily="2" charset="0"/>
            </a:endParaRPr>
          </a:p>
        </p:txBody>
      </p:sp>
      <p:pic>
        <p:nvPicPr>
          <p:cNvPr id="13320" name="Picture 2" descr="Anabaptist - Mennonite Congregation">
            <a:extLst>
              <a:ext uri="{FF2B5EF4-FFF2-40B4-BE49-F238E27FC236}">
                <a16:creationId xmlns:a16="http://schemas.microsoft.com/office/drawing/2014/main" id="{418A83DF-16E8-830C-B3A3-16EC6C59B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538" y="2998788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2" descr="http://sr.photos2.fotosearch.com/bthumb/CSP/CSP059/k0598928.jpg">
            <a:extLst>
              <a:ext uri="{FF2B5EF4-FFF2-40B4-BE49-F238E27FC236}">
                <a16:creationId xmlns:a16="http://schemas.microsoft.com/office/drawing/2014/main" id="{1BE56D02-79C3-5D94-1725-C42C358D3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4244975"/>
            <a:ext cx="1619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&quot;No&quot; Symbol 24">
            <a:extLst>
              <a:ext uri="{FF2B5EF4-FFF2-40B4-BE49-F238E27FC236}">
                <a16:creationId xmlns:a16="http://schemas.microsoft.com/office/drawing/2014/main" id="{11CE592A-FAFA-668E-EBFC-D195DCB988AF}"/>
              </a:ext>
            </a:extLst>
          </p:cNvPr>
          <p:cNvSpPr/>
          <p:nvPr/>
        </p:nvSpPr>
        <p:spPr>
          <a:xfrm>
            <a:off x="4038600" y="3352800"/>
            <a:ext cx="4648200" cy="3276600"/>
          </a:xfrm>
          <a:prstGeom prst="noSmoking">
            <a:avLst/>
          </a:prstGeom>
          <a:solidFill>
            <a:srgbClr val="FF0000"/>
          </a:solidFill>
          <a:ln w="3175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62248D5-D30F-FAD8-A18B-ACD7D8804721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14339" name="TextBox 20">
            <a:extLst>
              <a:ext uri="{FF2B5EF4-FFF2-40B4-BE49-F238E27FC236}">
                <a16:creationId xmlns:a16="http://schemas.microsoft.com/office/drawing/2014/main" id="{C6199FD8-4C0E-8957-C704-6EEFD52CD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58863"/>
            <a:ext cx="12192000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Conclusion</a:t>
            </a:r>
          </a:p>
        </p:txBody>
      </p:sp>
      <p:sp>
        <p:nvSpPr>
          <p:cNvPr id="14340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1852FD2E-EBAC-FE02-C50B-8C59D0D5AE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  <a:latin typeface="Riesling" pitchFamily="2" charset="0"/>
            </a:endParaRPr>
          </a:p>
        </p:txBody>
      </p:sp>
      <p:sp>
        <p:nvSpPr>
          <p:cNvPr id="13319" name="TextBox 5">
            <a:extLst>
              <a:ext uri="{FF2B5EF4-FFF2-40B4-BE49-F238E27FC236}">
                <a16:creationId xmlns:a16="http://schemas.microsoft.com/office/drawing/2014/main" id="{1230495B-6AF9-4E8C-5140-3630DEF11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7188" y="1358900"/>
            <a:ext cx="42148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Ephesians 3:10-11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Colossians 1:15-18</a:t>
            </a:r>
          </a:p>
        </p:txBody>
      </p:sp>
      <p:pic>
        <p:nvPicPr>
          <p:cNvPr id="14342" name="Picture 2" descr="Anabaptist - Mennonite Congregation">
            <a:extLst>
              <a:ext uri="{FF2B5EF4-FFF2-40B4-BE49-F238E27FC236}">
                <a16:creationId xmlns:a16="http://schemas.microsoft.com/office/drawing/2014/main" id="{ED872CB2-1AB4-3EE9-EFBE-CF4262ACE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0738" y="3001963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1">
            <a:extLst>
              <a:ext uri="{FF2B5EF4-FFF2-40B4-BE49-F238E27FC236}">
                <a16:creationId xmlns:a16="http://schemas.microsoft.com/office/drawing/2014/main" id="{7B42493C-9725-6784-ED3A-0062538FD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2225" y="3001963"/>
            <a:ext cx="20732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9C394D39-128A-3088-9E79-4E03FDA1A40A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4099" name="TextBox 20">
            <a:extLst>
              <a:ext uri="{FF2B5EF4-FFF2-40B4-BE49-F238E27FC236}">
                <a16:creationId xmlns:a16="http://schemas.microsoft.com/office/drawing/2014/main" id="{C921AB9A-7DA6-FEAE-8A64-75479C574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5850"/>
            <a:ext cx="121920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Introduction</a:t>
            </a:r>
          </a:p>
        </p:txBody>
      </p:sp>
      <p:sp>
        <p:nvSpPr>
          <p:cNvPr id="4100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8AC28238-5298-B3ED-DF6F-3303240D18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  <a:latin typeface="Riesling" pitchFamily="2" charset="0"/>
            </a:endParaRPr>
          </a:p>
        </p:txBody>
      </p:sp>
      <p:sp>
        <p:nvSpPr>
          <p:cNvPr id="13319" name="TextBox 5">
            <a:extLst>
              <a:ext uri="{FF2B5EF4-FFF2-40B4-BE49-F238E27FC236}">
                <a16:creationId xmlns:a16="http://schemas.microsoft.com/office/drawing/2014/main" id="{A465571D-FBD6-382F-6AD3-7D1B45E8D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1516063"/>
            <a:ext cx="4038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Revelation 2:1-5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20:28</a:t>
            </a:r>
          </a:p>
        </p:txBody>
      </p:sp>
      <p:pic>
        <p:nvPicPr>
          <p:cNvPr id="4102" name="Picture 2" descr="Anabaptist - Mennonite Congregation">
            <a:extLst>
              <a:ext uri="{FF2B5EF4-FFF2-40B4-BE49-F238E27FC236}">
                <a16:creationId xmlns:a16="http://schemas.microsoft.com/office/drawing/2014/main" id="{A4087FF0-2882-78ED-DC27-A5CC1D952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150" y="2998788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" descr="Anabaptist - Mennonite Congregation">
            <a:extLst>
              <a:ext uri="{FF2B5EF4-FFF2-40B4-BE49-F238E27FC236}">
                <a16:creationId xmlns:a16="http://schemas.microsoft.com/office/drawing/2014/main" id="{282C207F-547F-85D9-921B-C214CBFFC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2700" y="2998788"/>
            <a:ext cx="2076450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abaptist - Mennonite Congregation">
            <a:extLst>
              <a:ext uri="{FF2B5EF4-FFF2-40B4-BE49-F238E27FC236}">
                <a16:creationId xmlns:a16="http://schemas.microsoft.com/office/drawing/2014/main" id="{403B9371-0D07-08A0-793C-371DBB253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163" y="4173538"/>
            <a:ext cx="8382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" descr="Anabaptist - Mennonite Congregation">
            <a:extLst>
              <a:ext uri="{FF2B5EF4-FFF2-40B4-BE49-F238E27FC236}">
                <a16:creationId xmlns:a16="http://schemas.microsoft.com/office/drawing/2014/main" id="{9150123F-D542-DCE5-2147-64439E4D7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713" y="425926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AF61F46-C8FC-F897-C44E-B48B00D7266E}"/>
              </a:ext>
            </a:extLst>
          </p:cNvPr>
          <p:cNvCxnSpPr/>
          <p:nvPr/>
        </p:nvCxnSpPr>
        <p:spPr>
          <a:xfrm>
            <a:off x="2743200" y="4810125"/>
            <a:ext cx="60960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C79EF4D-1BB6-0B51-45A1-E84E57459A33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5127" name="TextBox 20">
            <a:extLst>
              <a:ext uri="{FF2B5EF4-FFF2-40B4-BE49-F238E27FC236}">
                <a16:creationId xmlns:a16="http://schemas.microsoft.com/office/drawing/2014/main" id="{26C7F217-173D-D1DE-2E8A-DA13DD1E2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9025"/>
            <a:ext cx="1219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greetings to another church.</a:t>
            </a:r>
          </a:p>
        </p:txBody>
      </p:sp>
      <p:sp>
        <p:nvSpPr>
          <p:cNvPr id="23" name="Oval Callout 22">
            <a:extLst>
              <a:ext uri="{FF2B5EF4-FFF2-40B4-BE49-F238E27FC236}">
                <a16:creationId xmlns:a16="http://schemas.microsoft.com/office/drawing/2014/main" id="{6AB131E3-FD49-2283-C910-A23856F8E28D}"/>
              </a:ext>
            </a:extLst>
          </p:cNvPr>
          <p:cNvSpPr/>
          <p:nvPr/>
        </p:nvSpPr>
        <p:spPr>
          <a:xfrm>
            <a:off x="4579938" y="4459288"/>
            <a:ext cx="2201862" cy="798512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rgbClr val="0070C0"/>
                </a:solidFill>
                <a:latin typeface="Comic Sans MS" panose="030F0702030302020204" pitchFamily="66" charset="0"/>
              </a:rPr>
              <a:t>Salutations!</a:t>
            </a:r>
          </a:p>
        </p:txBody>
      </p:sp>
      <p:sp>
        <p:nvSpPr>
          <p:cNvPr id="5129" name="TextBox 23">
            <a:extLst>
              <a:ext uri="{FF2B5EF4-FFF2-40B4-BE49-F238E27FC236}">
                <a16:creationId xmlns:a16="http://schemas.microsoft.com/office/drawing/2014/main" id="{0006FCD0-0888-4871-E66E-C2864BDAD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047875"/>
            <a:ext cx="4659313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Romans 16:16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1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st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Corinthians 16:19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nabaptist - Mennonite Congregation">
            <a:extLst>
              <a:ext uri="{FF2B5EF4-FFF2-40B4-BE49-F238E27FC236}">
                <a16:creationId xmlns:a16="http://schemas.microsoft.com/office/drawing/2014/main" id="{1DCA6348-8FE2-A51D-BF7F-5DA663321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 descr="Anabaptist - Mennonite Congregation">
            <a:extLst>
              <a:ext uri="{FF2B5EF4-FFF2-40B4-BE49-F238E27FC236}">
                <a16:creationId xmlns:a16="http://schemas.microsoft.com/office/drawing/2014/main" id="{5D161755-3ABD-8193-4436-B41E2C807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5074F3E-498B-B984-88F2-8DC074195B90}"/>
              </a:ext>
            </a:extLst>
          </p:cNvPr>
          <p:cNvCxnSpPr/>
          <p:nvPr/>
        </p:nvCxnSpPr>
        <p:spPr>
          <a:xfrm>
            <a:off x="2895600" y="4854575"/>
            <a:ext cx="5867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80FBDA0-0FFA-A05A-3568-C1ADB159D163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6150" name="TextBox 20">
            <a:extLst>
              <a:ext uri="{FF2B5EF4-FFF2-40B4-BE49-F238E27FC236}">
                <a16:creationId xmlns:a16="http://schemas.microsoft.com/office/drawing/2014/main" id="{C802FAB5-A0DF-AD0D-C5FD-530E08230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4263"/>
            <a:ext cx="1219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2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letters of reference to another church.</a:t>
            </a:r>
          </a:p>
        </p:txBody>
      </p:sp>
      <p:sp>
        <p:nvSpPr>
          <p:cNvPr id="6151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7580CDF6-1C3D-7EE8-AA85-9B1496D781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pic>
        <p:nvPicPr>
          <p:cNvPr id="6152" name="Picture 7">
            <a:extLst>
              <a:ext uri="{FF2B5EF4-FFF2-40B4-BE49-F238E27FC236}">
                <a16:creationId xmlns:a16="http://schemas.microsoft.com/office/drawing/2014/main" id="{541FAA4C-7BE9-EC18-D66F-D773D9734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3889375"/>
            <a:ext cx="1236662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Box 5">
            <a:extLst>
              <a:ext uri="{FF2B5EF4-FFF2-40B4-BE49-F238E27FC236}">
                <a16:creationId xmlns:a16="http://schemas.microsoft.com/office/drawing/2014/main" id="{0BA291E2-C4D3-7067-6311-80147729F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6938" y="2459038"/>
            <a:ext cx="367506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18:27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Romans 16:1-2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2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nd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John 10-11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nabaptist - Mennonite Congregation">
            <a:extLst>
              <a:ext uri="{FF2B5EF4-FFF2-40B4-BE49-F238E27FC236}">
                <a16:creationId xmlns:a16="http://schemas.microsoft.com/office/drawing/2014/main" id="{D75D10DA-8202-FA28-A6EA-FED8BA3A20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6877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2" descr="Anabaptist - Mennonite Congregation">
            <a:extLst>
              <a:ext uri="{FF2B5EF4-FFF2-40B4-BE49-F238E27FC236}">
                <a16:creationId xmlns:a16="http://schemas.microsoft.com/office/drawing/2014/main" id="{2DFC07D3-515F-DD96-A9DE-4F265A7B9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2713" y="424497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A47CAD6-D1CD-B668-E99C-E1F9E9B00CF6}"/>
              </a:ext>
            </a:extLst>
          </p:cNvPr>
          <p:cNvCxnSpPr/>
          <p:nvPr/>
        </p:nvCxnSpPr>
        <p:spPr>
          <a:xfrm>
            <a:off x="2860675" y="4792663"/>
            <a:ext cx="5867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0F49F2D-90CD-3C7C-82A2-C5E0C2741DAB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7174" name="TextBox 20">
            <a:extLst>
              <a:ext uri="{FF2B5EF4-FFF2-40B4-BE49-F238E27FC236}">
                <a16:creationId xmlns:a16="http://schemas.microsoft.com/office/drawing/2014/main" id="{7B9A78AA-A985-BCBA-7B12-B42C17C8E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5850"/>
            <a:ext cx="12192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3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Scripture to another church.</a:t>
            </a:r>
          </a:p>
        </p:txBody>
      </p:sp>
      <p:pic>
        <p:nvPicPr>
          <p:cNvPr id="7175" name="Picture 2" descr="http://www.pageresource.com/clipart/clipart/holidays/wedding/holy-bible.png">
            <a:extLst>
              <a:ext uri="{FF2B5EF4-FFF2-40B4-BE49-F238E27FC236}">
                <a16:creationId xmlns:a16="http://schemas.microsoft.com/office/drawing/2014/main" id="{2742F1C9-3BB7-8E43-1397-F5194CA36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13" y="4114800"/>
            <a:ext cx="18383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Box 2">
            <a:extLst>
              <a:ext uri="{FF2B5EF4-FFF2-40B4-BE49-F238E27FC236}">
                <a16:creationId xmlns:a16="http://schemas.microsoft.com/office/drawing/2014/main" id="{536FD034-1EBE-F044-4189-596135072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8200" y="1901825"/>
            <a:ext cx="3733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Colossians 4:16</a:t>
            </a:r>
            <a:endParaRPr lang="en-US" altLang="en-US" sz="4000" b="0">
              <a:solidFill>
                <a:srgbClr val="E46C0A"/>
              </a:solidFill>
              <a:latin typeface="Riesling" pitchFamily="2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Revelation 1:11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Galatians 1:1-2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Ephesians 3:4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Anabaptist - Mennonite Congregation">
            <a:extLst>
              <a:ext uri="{FF2B5EF4-FFF2-40B4-BE49-F238E27FC236}">
                <a16:creationId xmlns:a16="http://schemas.microsoft.com/office/drawing/2014/main" id="{58E33CE0-FB10-BC73-2280-90B24A902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2" descr="Anabaptist - Mennonite Congregation">
            <a:extLst>
              <a:ext uri="{FF2B5EF4-FFF2-40B4-BE49-F238E27FC236}">
                <a16:creationId xmlns:a16="http://schemas.microsoft.com/office/drawing/2014/main" id="{1479372A-9790-EB46-AB63-4605AFCFD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63A419E-E852-7330-7A38-6B8BD79B647E}"/>
              </a:ext>
            </a:extLst>
          </p:cNvPr>
          <p:cNvCxnSpPr/>
          <p:nvPr/>
        </p:nvCxnSpPr>
        <p:spPr>
          <a:xfrm>
            <a:off x="2895600" y="4854575"/>
            <a:ext cx="5867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1925A51-75B4-869B-A11A-A2563D510898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8198" name="TextBox 20">
            <a:extLst>
              <a:ext uri="{FF2B5EF4-FFF2-40B4-BE49-F238E27FC236}">
                <a16:creationId xmlns:a16="http://schemas.microsoft.com/office/drawing/2014/main" id="{1906FAA4-21F7-40FB-7290-850D5DA64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20763"/>
            <a:ext cx="1219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4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relief for needy saints to another church.</a:t>
            </a:r>
          </a:p>
        </p:txBody>
      </p:sp>
      <p:sp>
        <p:nvSpPr>
          <p:cNvPr id="8199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1EA03920-32C1-1886-94E4-29D8E0DE1E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sp>
        <p:nvSpPr>
          <p:cNvPr id="8200" name="TextBox 5">
            <a:extLst>
              <a:ext uri="{FF2B5EF4-FFF2-40B4-BE49-F238E27FC236}">
                <a16:creationId xmlns:a16="http://schemas.microsoft.com/office/drawing/2014/main" id="{5DBE636E-B162-9239-8520-0E3DFE393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509838"/>
            <a:ext cx="54864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11:27-30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1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st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Corinthians 16:1-4</a:t>
            </a:r>
            <a:endParaRPr lang="en-US" altLang="en-US" sz="4000" b="0">
              <a:solidFill>
                <a:srgbClr val="E46C0A"/>
              </a:solidFill>
              <a:latin typeface="Riesling" pitchFamily="2" charset="0"/>
            </a:endParaRP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2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nd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Corinthians 8:1-9:15</a:t>
            </a:r>
          </a:p>
        </p:txBody>
      </p:sp>
      <p:pic>
        <p:nvPicPr>
          <p:cNvPr id="8201" name="Picture 2">
            <a:extLst>
              <a:ext uri="{FF2B5EF4-FFF2-40B4-BE49-F238E27FC236}">
                <a16:creationId xmlns:a16="http://schemas.microsoft.com/office/drawing/2014/main" id="{588A1697-9E18-F139-57BC-0F05D0383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0" y="4060825"/>
            <a:ext cx="1435100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abaptist - Mennonite Congregation">
            <a:extLst>
              <a:ext uri="{FF2B5EF4-FFF2-40B4-BE49-F238E27FC236}">
                <a16:creationId xmlns:a16="http://schemas.microsoft.com/office/drawing/2014/main" id="{11DC4CE7-B85C-4B7F-38D9-BA55355B7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2" descr="Anabaptist - Mennonite Congregation">
            <a:extLst>
              <a:ext uri="{FF2B5EF4-FFF2-40B4-BE49-F238E27FC236}">
                <a16:creationId xmlns:a16="http://schemas.microsoft.com/office/drawing/2014/main" id="{5A088528-4449-C26B-77A9-8B5CC194B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9C4E9AB-D5E1-4B76-F450-1C5EF64A1D00}"/>
              </a:ext>
            </a:extLst>
          </p:cNvPr>
          <p:cNvCxnSpPr/>
          <p:nvPr/>
        </p:nvCxnSpPr>
        <p:spPr>
          <a:xfrm>
            <a:off x="2895600" y="4854575"/>
            <a:ext cx="5867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75F8795-B731-8292-3982-A5AFFE24170C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9222" name="TextBox 20">
            <a:extLst>
              <a:ext uri="{FF2B5EF4-FFF2-40B4-BE49-F238E27FC236}">
                <a16:creationId xmlns:a16="http://schemas.microsoft.com/office/drawing/2014/main" id="{ADD21E9F-4277-C584-6517-4EF72EF06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5850"/>
            <a:ext cx="12192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28700" indent="-10287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5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a preacher to another church.</a:t>
            </a:r>
          </a:p>
        </p:txBody>
      </p:sp>
      <p:sp>
        <p:nvSpPr>
          <p:cNvPr id="9223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A44B1293-AA39-4487-17E9-F8E27FA286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sp>
        <p:nvSpPr>
          <p:cNvPr id="9224" name="TextBox 5">
            <a:extLst>
              <a:ext uri="{FF2B5EF4-FFF2-40B4-BE49-F238E27FC236}">
                <a16:creationId xmlns:a16="http://schemas.microsoft.com/office/drawing/2014/main" id="{7483AE1A-CC3B-BAB7-EB4A-DCC9E9511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0" y="1901825"/>
            <a:ext cx="3429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11:19-26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15:22-35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Acts 15:40-41</a:t>
            </a:r>
          </a:p>
        </p:txBody>
      </p:sp>
      <p:pic>
        <p:nvPicPr>
          <p:cNvPr id="9225" name="Picture 9">
            <a:extLst>
              <a:ext uri="{FF2B5EF4-FFF2-40B4-BE49-F238E27FC236}">
                <a16:creationId xmlns:a16="http://schemas.microsoft.com/office/drawing/2014/main" id="{FC5059A1-3B9C-6E05-D07E-F43D284FEF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150" y="4090988"/>
            <a:ext cx="1123950" cy="150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nabaptist - Mennonite Congregation">
            <a:extLst>
              <a:ext uri="{FF2B5EF4-FFF2-40B4-BE49-F238E27FC236}">
                <a16:creationId xmlns:a16="http://schemas.microsoft.com/office/drawing/2014/main" id="{B0514081-8092-711C-600D-35A8682EA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5331634-6BB1-571E-3EC3-5BA6F24AD890}"/>
              </a:ext>
            </a:extLst>
          </p:cNvPr>
          <p:cNvCxnSpPr/>
          <p:nvPr/>
        </p:nvCxnSpPr>
        <p:spPr>
          <a:xfrm>
            <a:off x="2895600" y="4854575"/>
            <a:ext cx="58674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C50F9AEF-1FF7-1D30-5B29-2E9BAC0BE220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10245" name="TextBox 20">
            <a:extLst>
              <a:ext uri="{FF2B5EF4-FFF2-40B4-BE49-F238E27FC236}">
                <a16:creationId xmlns:a16="http://schemas.microsoft.com/office/drawing/2014/main" id="{FC3236D1-5F2E-A1AB-6863-04810C92C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90613"/>
            <a:ext cx="12192000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6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send wages to a preacher.</a:t>
            </a:r>
          </a:p>
        </p:txBody>
      </p:sp>
      <p:sp>
        <p:nvSpPr>
          <p:cNvPr id="10246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98169448-4917-6E84-08C8-F087D53B71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sp>
        <p:nvSpPr>
          <p:cNvPr id="10247" name="TextBox 5">
            <a:extLst>
              <a:ext uri="{FF2B5EF4-FFF2-40B4-BE49-F238E27FC236}">
                <a16:creationId xmlns:a16="http://schemas.microsoft.com/office/drawing/2014/main" id="{ED229664-670E-F1D2-6DCC-62A87FCFC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906588"/>
            <a:ext cx="50292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2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nd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Corinthians 11:8-9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Philippians 4:15-16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1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st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Corinthians 9:14</a:t>
            </a:r>
          </a:p>
        </p:txBody>
      </p:sp>
      <p:pic>
        <p:nvPicPr>
          <p:cNvPr id="10248" name="Picture 2">
            <a:extLst>
              <a:ext uri="{FF2B5EF4-FFF2-40B4-BE49-F238E27FC236}">
                <a16:creationId xmlns:a16="http://schemas.microsoft.com/office/drawing/2014/main" id="{18556D7C-4179-42CD-4C49-1E0B551A6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0" y="4060825"/>
            <a:ext cx="1435100" cy="158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">
            <a:extLst>
              <a:ext uri="{FF2B5EF4-FFF2-40B4-BE49-F238E27FC236}">
                <a16:creationId xmlns:a16="http://schemas.microsoft.com/office/drawing/2014/main" id="{579A0613-43F4-9CEC-F02E-CB63859332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098925"/>
            <a:ext cx="112395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nabaptist - Mennonite Congregation">
            <a:extLst>
              <a:ext uri="{FF2B5EF4-FFF2-40B4-BE49-F238E27FC236}">
                <a16:creationId xmlns:a16="http://schemas.microsoft.com/office/drawing/2014/main" id="{901F746C-06FE-6958-98CA-1CA998A41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4176713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2" descr="Anabaptist - Mennonite Congregation">
            <a:extLst>
              <a:ext uri="{FF2B5EF4-FFF2-40B4-BE49-F238E27FC236}">
                <a16:creationId xmlns:a16="http://schemas.microsoft.com/office/drawing/2014/main" id="{C16D18BC-0FB4-5862-7CD0-BCB03DA3E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413" y="4251325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BF5A2F5-A513-53D8-3529-76E4376EA3AD}"/>
              </a:ext>
            </a:extLst>
          </p:cNvPr>
          <p:cNvCxnSpPr/>
          <p:nvPr/>
        </p:nvCxnSpPr>
        <p:spPr>
          <a:xfrm>
            <a:off x="7010400" y="4854575"/>
            <a:ext cx="17526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907292F-E91B-9B89-DE7C-9530FE4F4AA0}"/>
              </a:ext>
            </a:extLst>
          </p:cNvPr>
          <p:cNvSpPr txBox="1"/>
          <p:nvPr/>
        </p:nvSpPr>
        <p:spPr>
          <a:xfrm>
            <a:off x="0" y="69850"/>
            <a:ext cx="12192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0" dirty="0">
                <a:solidFill>
                  <a:srgbClr val="00B0F0"/>
                </a:solidFill>
                <a:latin typeface="Bauhaus 93" panose="04030905020B02020C02" pitchFamily="82" charset="0"/>
              </a:rPr>
              <a:t>Co-Operation Between Churches</a:t>
            </a:r>
            <a:endParaRPr lang="en-US" sz="6000" b="0" cap="small" dirty="0">
              <a:solidFill>
                <a:srgbClr val="00B0F0"/>
              </a:solidFill>
              <a:latin typeface="Bauhaus 93" panose="04030905020B02020C02" pitchFamily="82" charset="0"/>
            </a:endParaRPr>
          </a:p>
        </p:txBody>
      </p:sp>
      <p:sp>
        <p:nvSpPr>
          <p:cNvPr id="11270" name="TextBox 20">
            <a:extLst>
              <a:ext uri="{FF2B5EF4-FFF2-40B4-BE49-F238E27FC236}">
                <a16:creationId xmlns:a16="http://schemas.microsoft.com/office/drawing/2014/main" id="{1B41F278-6783-EE39-328D-94B7D0163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81088"/>
            <a:ext cx="121920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14400" indent="-9144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romanUcPeriod" startAt="7"/>
            </a:pP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A church may </a:t>
            </a:r>
            <a:r>
              <a:rPr lang="en-US" altLang="en-US" sz="5000">
                <a:solidFill>
                  <a:srgbClr val="92D050"/>
                </a:solidFill>
                <a:latin typeface="Berlin Sans FB" panose="020E0602020502020306" pitchFamily="34" charset="0"/>
              </a:rPr>
              <a:t>NOT </a:t>
            </a:r>
            <a:r>
              <a:rPr lang="en-US" altLang="en-US" sz="5000">
                <a:solidFill>
                  <a:srgbClr val="E46C0A"/>
                </a:solidFill>
                <a:latin typeface="Berlin Sans FB" panose="020E0602020502020306" pitchFamily="34" charset="0"/>
              </a:rPr>
              <a:t>send through a sponsoring church to other churches.</a:t>
            </a:r>
          </a:p>
        </p:txBody>
      </p:sp>
      <p:sp>
        <p:nvSpPr>
          <p:cNvPr id="11271" name="AutoShape 6" descr="data:image/jpeg;base64,/9j/4AAQSkZJRgABAQAAAQABAAD/2wCEAAkGBhQSEBUUExQUFRUWFxsYGBgXGB4XFxgXFhUXFRcYHRgYGyceGh0jGhgcIC8gIycpLC0tGx4yNzAtNSctLCkBCQoKDgwOGg8PGiwkHSUtLCovLzQsLCkpLCkpLCwsLCwqLSwpLCwsLCwpLCksKSwsLCksLCwpLCwsLCkpLCwsKf/AABEIANoAtAMBIgACEQEDEQH/xAAcAAEAAgMBAQEAAAAAAAAAAAAABgcEBQgDAgH/xABMEAACAQIEBAMFAwUMBwkAAAABAgMAEQQFEiEGBzFBEyJRFDJhcYEII0IVUlSRoRcYYnKCk6PB0dLT8CQzQ7HC4fElRFNjc4Sis8T/xAAZAQEAAwEBAAAAAAAAAAAAAAAAAQMEAgX/xAAmEQADAAICAgIBBAMAAAAAAAAAAQIDERIxBCETQSIUMlFxQoGx/9oADAMBAAIRAxEAPwC8aUpQClKUApSlAKUpQClKUApSlAKUpQClKUApSlAKUqvubPMw5XEiRKrzzBtN2FowthrZerXJ2GwOlt9rEDa8ccfJgUKRL7Ri2B8PDxgu/S+t1S7KgG/a/b1FI4TmjmuHxsJxk08cZkV3R4goMRez2QoDa2oC3cfCtryVyqefGy5hOHYaWVZWO7yuVDfxrJqv2BIrT8wMNJmefnD4e7EFIRvqVdAHiN5b2QEsx/lbXrrj+OwdO0rFyrBmKCKNnMjRxohc3u5VQpY3JNyRfcnr1Nflcgy6UpQClKUApSlAKUpQClKUApSlAKUpQClKUApSlAKovD5bDnee4uaX73DYYLGgVzpZrkL0Juh0yNdSAdj+LeyeZ3E/sGWzSqwWVh4cXr4j7AgeoF2+lRzlNkPsuWRXvrm++a/bWAE7ke4FP16VZjnbIZGOafMz2dTgsH5X06XkXyiNfd8OK3ewtqGy2sN/dinKvjvBZYZJJ8PNJOwAWRSjBVu2oKrBSl/Lc6mvb8PQyririfLDiT4Sx4qVz7sUAkLSFtGkOVsxJ6WvfbreobjOX2Y47ENJFgJIULBVVkWAKAAASG09tyQD33NqnJ/OwjpnJM6jxeHjnhJMcgupI0m1yOh6bilfWS5d7PhoYdWrwokj1Wtq8NAl7XNr2va5pVRJm0pSgFKUoBSlKAUpSgFKUoBSlKAUpSgFKUoBSlVFz45gCCD2GE/ezLeUj8MRv5bg7MxHS3u39RQFc8xOLGzjNEijYCESCGC/u/eOqNLst7MQDbcgAVcPHWVzS4JoMO0cMbDTK1jqWLYBI0Wy79Dciy7C99q/5Mcvw1sfiFUrv4CMD7wP+tN9trEL13udtIvvuZ3MSPCkQpaSUblb7A22LW9PTqfhsa0Y0lO6IZEDy7w2HhLviJEdbETXCBGW5BVR8bbXJ22IJrC4I40xseawxR4ubExvOiEMXcOmrSW0sSy2UltvTe4Faj8mZnmrB0hnlQk6dKkQrpvcBmsgIuRub1fHK7ldHlkQkkCvi3HmfqIwfwJ/W3f5VVbT6QJ/SlK4JFKUoBSlKAUpSgFKUoBSlKAUpSgFKUoBSlCaA0XGnFkeXYN8RJY22RNWkyOfdQE3+JOxsAT2rnPgzh6bOsxebEHUgYPiHuFJ1X0ooA2J0kbDYA7jatzzG4ilzvNEweFOqGNyqW3Ut0kmJUkFAAbN+be3vG9pZbwl7Ll4wmFlEL23n8MMxY+/Jo1KNRGwuTpAHW16siN+yDV8T8btHOuX5fGs2LYaQBYRwC2xYWt5Rvp2AAF/zTrOC+HcpwqticdjsHisU6lpNc8UqKTdm0pcl2ttcgk28oF94di+TMyOfHxSEt5gUUyFiSdRbWVIN++9961/EHB+DwcDM0rPNosqMyjUzeXVoWzWBuepFxY33rqpuvb6B0jkHFGFxqFsLMkoX3tJ8y3uBqU2Zb2NrjextW1rlnknlssubxeGzKsYMkpVit41I8psdwXKi3SupqpJFKUoBSsDPc9hweHeedwkaC5PcnoAB3JOwFaPK+aWWTrdcZCtgCRKwhI1A7fe2uRbfTe31FASulfIcdbiq54t56YHCXWA+1yi20bARb+stiD/ACQ3WgLIr8Jrl88YZxneJEcLuD72iAmGNANtTNqvbzdWY9QPQVPuH+S00qD8qY6aRb38BJWZNiCNTuTfuLKAehDVG0C4Q4PcV9Vp8i4YwmDULhoYorLp1KBrI2Pmc+ZtwDue1bUyj1ptE6ZhZhipwwWGFHuL63k8NAb9DpVmvb0W29RLM8lzvESEe24TCxG4PgRs8gFyQdUgF26AkFR3sKmr4r0rxaQnrVVZkujtY2+yr8TyozBGMkWdTNLqv5w6rcnf3ZWHc7abVj4rg7iFVumaLI35upl/ayWq1qVX81HfxopXHcyc5yvFxDMQkkLbkIiAOvRtEiKPOtxsfhfYg1dHD/EcGNhE2HkWRD1sd1NgdLL1Vhfoaxs2ymLEwvDOgeNxZlP7CCNwQdwRuDVI8SZZiOG8WuJwT6sPOWXw3DMo0gEJIQQD7xKkENZW+N7IycvT7K6jR0TVUc9OYAw2HOChb76dSJLEHw4jsQQQd3BIHwufS8zn49w6ZYMxJPhGMOF21knbwxcgFtXl69j2rmvK8PNnWajxWJaZy0hBPkjHmYLqvYKuyjft1q44LN5KcNLhsG+NlsrTA2ZiAFgQ3JJPQFhqJJ6IvSxvnyc1GxDvFlmDmxjqbeJYpCpYNpYnqBdfxFLgHcVCeb/Fk4f2COJ8PhYwAAQV8ZU8qkHoYhpsoBN7XO4AWOcIZ/mcMTxYEOqytdnSJdWoKLDxivlAHa9hc+pvdya/GSCwJ+BM/wAc2qaSLDK9yQHsR0sp8PU3YW8xtetjlX2cYbFsVi5pGax+6CoA2+u7OHL72sbL0N+u0KxWX5vIjTYjGyroiLWErFiFVn02QhQb7XJ797V8cks6xgzGPDwS2ie5kRhqTQgLNpUkaW+It13v0riuX+RJfvC/AmDy/X7LFoL+8xYuxA6LqYkgd7Ct/SlcAUpSgOded/GzYzFrgcOWaOJtLKm/izkgWAUnVp2UC19Rf4W/OKuSEkWGSTCktIkK+PETqZpAAXMRAFxcny9dha5Nhr+WnCKnPXiY+ImDeRiTZdRhk8OM6d/x6Ta+3rtV45jimVhY9iT6G/8A0rJnzOGki/FjV72c2YPhPNCPBTDYxVc7qUkjjJ23bUAnYbt6CpFwtyRxk81sUPZ4lsWJKs7C+6oFJF7Dq2w269Ku6PNfzl/V/wA690zJD3I+Y/sql+XX8Fv6dHpkPDmHwUXh4aJY1723Ztybsx8zWubXO162VVlnPNGXLcaYsXH4uFkOqGaMAOFO7KRsrlCQLeVgLE6tQNT3Is9hxkCzwNqja9iQVNx1BBHUHb0rpp65HKa6NhSlK5JFKUoSKV+Fq8JJb9Olc1SRKWz0M4v8KjXMvh8YzLJ47qGVfFQkqAGjGrdm2UEXF7jruQL1upplRSzEKqgksxsAALkknYADvVBczuaTY0nDYZiMKDuehmIOxPcID0Xv1PYLOB1dEZdSiL5TJjMakWXRFnQSNIkewVWYWZy1tgBc3Owu3rXQPAvAsWWwaVs8zAeLLbdj10r6ID0Hfqd+ka5N5IuDwEmKxAEJlYEtL93phW2i5ewCszagehuvoLariTnqmt4sPB4kd7CQuULjuQug2BPS+9uwvXswpn3RiLTzDEwaSsvhut90YBxcbi6EHf5ionxbxfh4Yxr0oi2CbDWQthpROwF+g2At071OvNPFHpFAfkr/AOJWTjeFM6zI+fBzWjJsGjEAHidh4ukv7g7m21+u/byz9dkaMmHG5hnUjwYKIpEo851WGlth4kh2F7Gyjrv1tcXByx5WplSs7P4uIkUK7AWRVDFtKC2qx8t7ncqNhWfyz4IGWYJYyAZn88zA3u9rBQbA6VGwHrc96ltZnTftnQpSlQBSlKA584Wg8DizERs48z4jobBjIGlVbHqdxt6irI4mzFYUklf3Yoyx3AvYFrXO1ydh8SKqfH5micXGQedfa1TykHdlWLr02Y7/ACNWdxlkntMU0BYr4i2DAkWI3W/quoC49L96weUlzTZr8d+norrJudKGwxMJU7XaI3He50MbjttqPepbBx9gXjMgxMYAtcMdLi4Bt4ZGpuv4QR132qnuHskwwzA4bMWkhS7IXRguhwfKSXRhoPrYWBBvYVZkv2c49R042QLc2BhDEC+wJEgufjYfIV3eHF/RE5r/ALInzG4+w2Li8CKMvpcMszeW1tjpW1yrAm97dFNvSUfZ54guuIwjdrTJ16G0cgvew30EADu5rYyfZ/wixNoknkmEbBQ7osbS6CFJCx6lXXY21G3qe8B5Gj/tmP8A9OX/AOs1YlPBqSqqrltnSdK+ZOhr5SXa9ZeST0X6PyZ+1eJoTevys1VtlyWkKUrQcb8Wpl2EaZt3N1iW19UhUlQbEeUWudxsNtyKhJt6RLeltkE54cZ6EGBiY6ns0+3RLBkTcfiPmNjtpHqbb/h7ljhMuUSiOTF4hT5SQL673XQl9Ee499ibb+boKpbh7JZ82zDSWOqRjJLJpuEUnzOQLDqQANtyBXU5k9Nq9NZI8aePbMfF5Xv6K3z7gHMc1kJxU64TDXBTDr96wst1Z7EKz3Yg+ba221qkXD3JnKokDLH7SGW4klfxAytZgQEtH0tZgOh671uc6zT2fCYia6gxxO41+7qVSUB3HVrC1wTe1eHKeQnJsGSST4Xc36OwHX4C1d4cjyJ0zjJCl6Rv8uyLDwW8GGKKy6boiqdIttcC5GwrOpSrisUpSgFKUoBSlKA5WwWBM3ExQEA/lB2uenkxDSHp6hbV0BnUX4vQ2/X/AM/99UByvw00ufRGTV4qySSS+JcPqUOZLgi+rUTcHveuhsf7jf571g8t+0a/H+ykOb/C24xqfwUlHx3Cv1+SnbsD3Npjyf5i+1QDCzN/pES+VmYlpYxfffqyiwO+4sextmcXMgwGJ8S2nwX67i5WydP4en62qtuROC15mz3t4UDta3XUVit8Pfv9KiK5YXv6GRcci19nQvjGqC5U4JYeImiW5WP2lAT1sgdRewAvYelXzXP/ACZxbS56JHN3dZ3Y2AuzIzMbDYbntUeO21QzaWjomY7VjVkTdKx6z5ey6OhSlKrOz4mmVFLMQqqCWZjYAAXJJOwAHeuZOYXGBzHGGRb+EnkhUixC3vcgE+ZjufoOwqcc7uOLn2CEiws05Fjc7MkYIO1urC3XSOxvqeS3BhxGJ9qkUGGA+W596YWZdgb+W+q/S+kett2GFjn5KMmSudcUWLyp4I9hwmuRbYiYBnve6L1SOxAKkX8w9f4otN6UrHVOntmmZUrSIXzhzLwspmAK3lKR2bqQWDHSLi5AW/fa9bXkljDJksFwPIXQW9Fc2vc9d6gP2gs0tHhYAV8zPKw/GNICIbX2U636jcrt0NWdyuyYYbKcKndoxI3X3pfvO/TZgPpXpeKtYzHme6JXSlK0lIpSlAKUpQClKUBQPNrLpspzWPMsLZVmJv5SU8QC0iN2s679QT57W03qyuGeIY8zwSzx2UsLSIDqMbjqp6fMGwuCK2XH/CozDAS4fbWRqjJ6CRd137A9D8Cdj0rnXK5Mw4fxiyTQSIGFmQn7uZbX0611KSCwO1yD6XqnLiVosi3LLf474exEuAmjw6eK8ll0ghSBqBLXYgbW6X71peXPB35G8aTHy4WJpdCIWlUWUanYant7x0m38C9RiDmBnObz+Dg/uh1IiGnSob3nme7CwIBsQDtZbmxsrhrkrhIVD4wHG4g+9JKWK+6BpCFiCB2LXPy2ArjA1PFs7rLuuRn8Q5lE2W4mWOeMr7NKVdJARcxsqkMp/PIAI7271Un2e8Fqx80hS4jgIDW2V3kQAX6AlA/zAb0NWbzOynC4PJcUIoYYdSCNdEYUktIpC3UX3I71Fvs7ZfbDYqa+7ypHa3TwkL3vfv41rfwfjtPxrFD0c8ndLZa2IPavGvqRrmvmvNp7ZtlaQrWcRS4gYdhhEDTt5ULEBEJ/G+o7gDsAd7bWvWzrCxuMZGFrWt0PzqF6ZOt+iCZLyTw4LSY2R8VK5JYhjGl2bUW8pDs177k23O3erBwGAjgjEcSLGi9FUWUXNzsPia8I81HcEfLevdsclr3B+Hf9VdVdV2yJhT0j1llCi56Vh4fEmST0AF7fsvWDiMSXO/0HYVm5SmzH4gf5/XXB3rRTXHUH5S4jjwlzpBjhPRSF/wBZLY2Nz5mIJB3t2rpAVz/ycgbHZ5iccQ2hNb+azEGZisSHe9wgbcD8FtriugK9qJ4ykeXT29ilKV2QKVqeKOJIsBhZMTL7qDoCAzMdlVbkXJP9dV9kH2h8HLYYmOTDt6j72PvfdRqtsPw9/hQFr0ryw2JSRA6MrqwBVlIZSDuCCNiK9aAUpSgFeWIwqSLpdVdT1DAMNtxsdq9aUBh5Vk8OGj8PDxJElydKKFFz1Nh3261mUpQFZ/aCxwTKdBBJlmRQfTTqk3+iW+tePJCJVyZWAALSyFiOpIYKCfoAPpWp+0rj2EGDhsNLvJIT3vEqKtje1rStfbsPrKuW8JTKMGpXSfC1EEWPmdiDb4gg37gis/kPUFuJbokVKVquKp5UwOIeFwkiRO6sVDAGMaz5SCDcKRuO9eWlt6Nzels2tavNvfHy/rNUzgufWNUr4kWHkUWDWVkZrCxNw5UEnfZbfAVnHnt4jgyYSy2t5JLnuR1UDrV78bIvornNBZdKinDnMjC4tggLRSHokn4up2cbXsOht1Fr1K6pqXL0y9UqW0K2QxSw4ZpXvpRGkawudKAu1h3NhWtrLxkDT4KaJba3hkjFzYanjZVubbDcVC7IrogH2Z/+/wD/ALf/APRV41RX2acQofGoWUOwgYLcaiqmcMQOpALLc9tQ9au3G4+OFDJLIkaDqzsFUfNmNhXuHlGRSqtxvOj2nELhcpg9pmci0kgZIVH4mK7PpA6k6frsDO+HspfDxXnmaedwPElbYEi9lRFAVEFzYAdyTuaA1vMDgKPNcOsTsY2RtSSAait9mGnUAbjbeohifs+5eInRJMR4jW0yMyv4dib+VVRWDX3v6CxG97Nlnv02FY4lF7VmvOl6RdOLfZz6+GzfhyUvGfEw5sC1jJh26W1LcNGbta/lJN7E71e3BHGEeZYRJ47BjtJGG1GNx1U7D5g23BFZWJwqSIySKrowKsrC4ZTsQQeoqkeRqey51isM77iOSMWvZ2imXe38VWIv2J9asx3y7OLnidB0pSrTgUpSgFKUoCo/tIYdTgMO5UahiNIbuFaJywB9CUU/yRUm4JxolyzBuAQPZ0Wx/wDLHhE/Upf61ref2FVsnZmFzHLGym52JJQ/PysRv618cpcYZMnw21tGuPre+iRjf/5Vl8r9hdg/cSTMprJbu23071BuaPFfgZY0Ya0sx8JfUpb7w9Rby+Unf3h61K8fNqc+g2/t/bVI8ezHG5zHhiSiq8eHB621uNT2vYm7/DYAVjwRyv39ezVlfGCyuTHCEceWrLLHG74hjJdkDFUHkRbsPgW/lVL8dwhgZWDS4TDswFgTGt7XJtsPUmth4axqsaAKiAKANgqqLKo9AAAK02a5qyqxiXWVFwoIUuR+EM2w+u3yFd3mfL0cRiWvZoOIeS+X4o6ow2Fe3+ytovtYmNtug/CV673qMDKM3ykanHt2FW99BLOg2OoXGsDrt5l2Ym3WtrBzswocJKJo2Bs4kitobuDpJOx2936V5cT8z4Hw5mwOJVcRAykK11EiObSR6JFBcGwPl3BUG42v2nb/ABufRy1K9yzBn5w4NV9zEF7C6FFWx2uuov233t26Vjw880UHwsJIzm1gzi22/wCFSel6lvBXMDB5ns8UKYo3LRugYsFt5lkK+fbt7wsdrC9TfDRRIdSRRofVUUH9YF6jWKXqkyeWSl6ZyjBj8RDizicMjwOJGdAimyAkkILixUA6bEWI6irGyLl5medOmIzGaRICQbP5XZRYjw4tIRAQTZrfGxvveozCvN8bf/Nq0vyISKfhpmHw3wphcuiEeGjC/nMfNI5sLlnO+9hsLD0ArPkl7mvH2j4Vjz4gAXY/5+FZcnkcui6MWj1klv8AKvOtRiseW2Gy/tPzr8wMx1qLmxPTt0rK232aFOkb+Bu1VmuAWDjBHJVRiIGcXbdmMbRnr0JZDYDtarJgO9U/ice2I4xiChiIGCW94KEiYuRboupifmTW7xXsyZy+KUpW4zClKUApSlAQrnJgRLkuJvfyBXFvVXW19ulRDkXmfiZa8V1vFM1gPeCyKrBiL921AdPdPoauDE4dZEZHUMjAqykXDKwsQR3BBtXO3A4fKM9kwUrHw5D4dyLB/wAWHexIAJva+/vMBe96pzzyxssxPVItArbb0ql+PMUuGz1ZtNwjQSsBsWK6Hbf1NutXjmMVn+e/9RqjOceF05gr3v4kKm3ppLR/X3L/AFrF4v7/APRr8j9mzofFi6Nf0P7N60NbPJs4ixmHWaFtUcgPwI7MpHZgdiP+ta1lsbHtWbrsul7RWHOLKlTwMXHZZNehiPeYhdUbel10EX67j0qdY7lvluPiSYQmLxVVw0R8JrP94Lrulzq3upPa+1armbg/Eyybp5NL7i/usAQPT3q3fBWJZsmwZYliYwLk3NkZwv6goH0rRzfxpp9PRS5XyNP7KCQjA5l1ZxhsT28rMIZd/kSF/bXVrH4VypxvhPDzHErcn71jc/wzr/4rV0bwFmBnyzCyHqYVU76t4/u7knudNz86s8lbmaKsL1Tk2UuY6TujfXavH8qnso/Wf7K2ax3r8xc0UEZklkWOMdWdgij6naskw66NLpLs1xxEx202/k/27V5tg5GN2/af7Ki2ec8cBA5SJZMSQbEpZY+9yHb3t9thY9QT31n74nD/AKHN/OL/AHavXjWyp55RPlyk92FZGHywKwNySOlVz++Jw/6HN/OL/dp++Kw/6HN/OL/dqf01kfqEWVnOcw4LDvPOwVE6nqST0VR3Y9h/uAJFOcioWxWcYjFupuqPISosgknktpN79QXIF7+XvY1E+LuKsXnWK8kcjIptFBGC+kHuQo8zkDc/Cw2FXXyV4Bmy3DzNiV0zTst1DhwqRhtN9Itqu73sxFtPxrbix8EZbvkyx6UpVxwKUpQClKUAqk/tCcI2EeYRbMpEctrAn/wn7G4Pl79U6WNXZWt4kyJMZhZcPJ7sqFb91P4WG43BsfpQEF4X4ujzPCLIhHjRgCaPoVYjcgXPkJFwd/TqDWj4/wCC1x0BZF/0iNfuze2oXv4ZJ2sbki/Q9wCaq3OsoxuSY7SHaN13SVNlkS/UX2ZTbdTf0NW/wXxxDmUYF0ixQ2eK9g5AJ1x36iwJI3K9+xPnZMVYnzjo2Y8itcaK35Ycbvl2KOHxGsQO2h1Y6fBk1AeIQ3u26MLjbc3Kir4xeB1HUpG/7fjf5Wqr+ZPLxsSfHgU+PsrpcAOoFg12ICsB+sW79Yqpz6NY8MntaJF5E8IaVAJHWWPZgPVmIG+43qamc35JpP7CdYvWto23NriB5Jly+DUzBh4gQ6tbm2iIBTva9yCL3t6bz/GZ9h8Bg8LDiZY4nSCINHfU4IjVCdEdyRqDbgEbE3rRcI8DHL0aZfDnxrbCSQnwog3vlRbUx3NzsWGw03N4jx1wesEL4rFYqSfEytYWAVTITcnv5VQW02W21uwMJRWoT9f9Y/Od20RDjHM0xGOnliJKO91JFrgAC9juOnepPwZzdky/CjDjDxyKGZgxYqfNuQbA3371X9Sngzlzi8ycCFCsX4pnBEYta4Bt5m3HlH7BvW545c8X0ZeT3tEqzbn/AIt00wQwwHe7byt1FiNflHfqG6/CtDlnCObZtICy4hwf9riGYRjT5fefqR0soJ67dau3gbkzhMB95IPaZ7DzSKNCHvoTtf1Nztta5vYNqmZU9Ihtvspnhv7OcK6Wxs7SNsWji8iXuCRrPmYWuNgp32IqW/uJ5R+if00/+LU5pXRBBv3E8o/RP6af/Fp+4nlH6J/TT/4tTmlAYGTZDBhIxHh4kiQACyi17d2PVj8SSetZ9KUApSlAKUpQClKUApSlAaniXhbD4+Ew4mMOpvpP40JFtSN+Fv8AJuNq5u4h5V5jgcZbDxTzKpDxTQIx2v5SdF9Di3T6jYiup6/LUBQ8nMHNIoVOJyqUlQFaUpJGGPQEgLYE+nS/QDpWufmzie2XkfVz/wAFdEkV83qn4Mf8Fqy2vs5/XPc7xukYTAtErC4cpsbE3IkntHYjaxF9tq+Y+R+a4wo2MxCL5SPvJGmdNz5bLddzvs1dCAV+13OOZ6RzV1XbKq4R5A4XDOJMU/tTDohULDfcG6m5fqLXI6d+1pRxBQAoAA6ACwH0FfdK7OBSlKAUpSgFKUoBSlKAUpSgP//Z">
            <a:extLst>
              <a:ext uri="{FF2B5EF4-FFF2-40B4-BE49-F238E27FC236}">
                <a16:creationId xmlns:a16="http://schemas.microsoft.com/office/drawing/2014/main" id="{865CBDAD-AA09-14EF-BEA2-6CE69836A57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79575" y="-1241425"/>
            <a:ext cx="2143125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Riesling" pitchFamily="2" charset="0"/>
            </a:endParaRPr>
          </a:p>
        </p:txBody>
      </p:sp>
      <p:sp>
        <p:nvSpPr>
          <p:cNvPr id="11272" name="TextBox 5">
            <a:extLst>
              <a:ext uri="{FF2B5EF4-FFF2-40B4-BE49-F238E27FC236}">
                <a16:creationId xmlns:a16="http://schemas.microsoft.com/office/drawing/2014/main" id="{2F4197B3-FB26-C72D-4C9B-437BB4F8A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5663" y="2360613"/>
            <a:ext cx="37211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Proverbs 30:6</a:t>
            </a:r>
          </a:p>
          <a:p>
            <a:pPr eaLnBrk="1" hangingPunct="1">
              <a:spcBef>
                <a:spcPct val="0"/>
              </a:spcBef>
              <a:buFontTx/>
              <a:buAutoNum type="alphaUcPeriod"/>
            </a:pP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2</a:t>
            </a:r>
            <a:r>
              <a:rPr lang="en-US" altLang="en-US" sz="4000" b="0" baseline="30000">
                <a:solidFill>
                  <a:srgbClr val="E46C0A"/>
                </a:solidFill>
                <a:latin typeface="Berlin Sans FB" panose="020E0602020502020306" pitchFamily="34" charset="0"/>
              </a:rPr>
              <a:t>nd</a:t>
            </a:r>
            <a:r>
              <a:rPr lang="en-US" altLang="en-US" sz="4000" b="0">
                <a:solidFill>
                  <a:srgbClr val="E46C0A"/>
                </a:solidFill>
                <a:latin typeface="Berlin Sans FB" panose="020E0602020502020306" pitchFamily="34" charset="0"/>
              </a:rPr>
              <a:t> John 9</a:t>
            </a:r>
            <a:endParaRPr lang="en-US" altLang="en-US" sz="4000" b="0">
              <a:solidFill>
                <a:srgbClr val="E46C0A"/>
              </a:solidFill>
              <a:latin typeface="Riesling" pitchFamily="2" charset="0"/>
            </a:endParaRPr>
          </a:p>
        </p:txBody>
      </p:sp>
      <p:pic>
        <p:nvPicPr>
          <p:cNvPr id="11273" name="Picture 2" descr="Anabaptist - Mennonite Congregation">
            <a:extLst>
              <a:ext uri="{FF2B5EF4-FFF2-40B4-BE49-F238E27FC236}">
                <a16:creationId xmlns:a16="http://schemas.microsoft.com/office/drawing/2014/main" id="{B23193C7-63AD-8FF0-9251-2A8478E70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5175250"/>
            <a:ext cx="8382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2" descr="Anabaptist - Mennonite Congregation">
            <a:extLst>
              <a:ext uri="{FF2B5EF4-FFF2-40B4-BE49-F238E27FC236}">
                <a16:creationId xmlns:a16="http://schemas.microsoft.com/office/drawing/2014/main" id="{0FA5E390-6D8C-7C8A-0250-81F70F326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3019425"/>
            <a:ext cx="83820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5" name="Picture 2" descr="Anabaptist - Mennonite Congregation">
            <a:extLst>
              <a:ext uri="{FF2B5EF4-FFF2-40B4-BE49-F238E27FC236}">
                <a16:creationId xmlns:a16="http://schemas.microsoft.com/office/drawing/2014/main" id="{431FEE5D-9E4D-AA33-797A-A9641CD39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1550" y="2967038"/>
            <a:ext cx="2076450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9DE53E8-71A1-40B1-DFFE-B020F19A8BED}"/>
              </a:ext>
            </a:extLst>
          </p:cNvPr>
          <p:cNvCxnSpPr/>
          <p:nvPr/>
        </p:nvCxnSpPr>
        <p:spPr>
          <a:xfrm>
            <a:off x="3429000" y="3581400"/>
            <a:ext cx="1219200" cy="792163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01D7E84-155F-AE1E-6E2E-6FFA4FD9531B}"/>
              </a:ext>
            </a:extLst>
          </p:cNvPr>
          <p:cNvCxnSpPr/>
          <p:nvPr/>
        </p:nvCxnSpPr>
        <p:spPr>
          <a:xfrm flipV="1">
            <a:off x="3429000" y="5029200"/>
            <a:ext cx="1219200" cy="68580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FAD40FA-EF81-AC0B-5F0F-565ED6A8D1BA}"/>
              </a:ext>
            </a:extLst>
          </p:cNvPr>
          <p:cNvCxnSpPr/>
          <p:nvPr/>
        </p:nvCxnSpPr>
        <p:spPr>
          <a:xfrm>
            <a:off x="2751138" y="4743450"/>
            <a:ext cx="1752600" cy="0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9" name="Picture 2" descr="Anabaptist - Mennonite Congregation">
            <a:extLst>
              <a:ext uri="{FF2B5EF4-FFF2-40B4-BE49-F238E27FC236}">
                <a16:creationId xmlns:a16="http://schemas.microsoft.com/office/drawing/2014/main" id="{02A088EA-81F6-C1BF-FA0D-74C2ADB64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3030538"/>
            <a:ext cx="8382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2" descr="Anabaptist - Mennonite Congregation">
            <a:extLst>
              <a:ext uri="{FF2B5EF4-FFF2-40B4-BE49-F238E27FC236}">
                <a16:creationId xmlns:a16="http://schemas.microsoft.com/office/drawing/2014/main" id="{4A011492-D695-909C-EB0E-ECFC376085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5346700"/>
            <a:ext cx="8382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21C7AF2-5509-CABF-AFDD-91D604F68D63}"/>
              </a:ext>
            </a:extLst>
          </p:cNvPr>
          <p:cNvCxnSpPr/>
          <p:nvPr/>
        </p:nvCxnSpPr>
        <p:spPr>
          <a:xfrm flipV="1">
            <a:off x="7010400" y="3697288"/>
            <a:ext cx="1219200" cy="676275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36CA9B7-BE96-04B4-C030-CF7A3F26D53D}"/>
              </a:ext>
            </a:extLst>
          </p:cNvPr>
          <p:cNvCxnSpPr/>
          <p:nvPr/>
        </p:nvCxnSpPr>
        <p:spPr>
          <a:xfrm>
            <a:off x="7010400" y="5029200"/>
            <a:ext cx="1219200" cy="822325"/>
          </a:xfrm>
          <a:prstGeom prst="straightConnector1">
            <a:avLst/>
          </a:prstGeom>
          <a:ln w="508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&quot;No&quot; Symbol 26">
            <a:extLst>
              <a:ext uri="{FF2B5EF4-FFF2-40B4-BE49-F238E27FC236}">
                <a16:creationId xmlns:a16="http://schemas.microsoft.com/office/drawing/2014/main" id="{9A3DBA98-4D74-3A02-79AD-469B38F51070}"/>
              </a:ext>
            </a:extLst>
          </p:cNvPr>
          <p:cNvSpPr/>
          <p:nvPr/>
        </p:nvSpPr>
        <p:spPr>
          <a:xfrm>
            <a:off x="3544888" y="3352800"/>
            <a:ext cx="4648200" cy="3276600"/>
          </a:xfrm>
          <a:prstGeom prst="noSmoking">
            <a:avLst/>
          </a:prstGeom>
          <a:solidFill>
            <a:srgbClr val="FF0000"/>
          </a:solidFill>
          <a:ln w="3175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iesling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Riesling" pitchFamily="2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202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Riesling</vt:lpstr>
      <vt:lpstr>Arial</vt:lpstr>
      <vt:lpstr>Bauhaus 93</vt:lpstr>
      <vt:lpstr>Berlin Sans FB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“Woman Of Samaria”</dc:title>
  <dc:creator>Bryan Dockens</dc:creator>
  <cp:lastModifiedBy>Richard Thetford</cp:lastModifiedBy>
  <cp:revision>181</cp:revision>
  <cp:lastPrinted>2013-10-11T03:25:36Z</cp:lastPrinted>
  <dcterms:created xsi:type="dcterms:W3CDTF">2012-04-22T00:49:23Z</dcterms:created>
  <dcterms:modified xsi:type="dcterms:W3CDTF">2026-02-16T21:10:12Z</dcterms:modified>
</cp:coreProperties>
</file>