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1"/>
  </p:notesMasterIdLst>
  <p:sldIdLst>
    <p:sldId id="14702" r:id="rId2"/>
    <p:sldId id="14762" r:id="rId3"/>
    <p:sldId id="14763" r:id="rId4"/>
    <p:sldId id="14764" r:id="rId5"/>
    <p:sldId id="14765" r:id="rId6"/>
    <p:sldId id="14766" r:id="rId7"/>
    <p:sldId id="14767" r:id="rId8"/>
    <p:sldId id="14768" r:id="rId9"/>
    <p:sldId id="147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660066"/>
    <a:srgbClr val="CC6600"/>
    <a:srgbClr val="95440D"/>
    <a:srgbClr val="663300"/>
    <a:srgbClr val="003300"/>
    <a:srgbClr val="996633"/>
    <a:srgbClr val="FF5733"/>
    <a:srgbClr val="B7DEE8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31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B64F4-E7D7-46D3-90A7-FEEC4034C0D7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70CE-8525-4B1D-B070-76B9766C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1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6/29/2026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1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4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4" r:id="rId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BB8DD0-D33E-C098-4241-9F0E4ABE8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D1B1D6-0E52-C874-2267-14C826654AEB}"/>
              </a:ext>
            </a:extLst>
          </p:cNvPr>
          <p:cNvSpPr txBox="1"/>
          <p:nvPr/>
        </p:nvSpPr>
        <p:spPr>
          <a:xfrm>
            <a:off x="3352800" y="2421032"/>
            <a:ext cx="883596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b="1" dirty="0">
                <a:solidFill>
                  <a:schemeClr val="bg1"/>
                </a:solidFill>
                <a:effectLst>
                  <a:glow rad="127000">
                    <a:schemeClr val="tx2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PSALM 90</a:t>
            </a:r>
          </a:p>
        </p:txBody>
      </p:sp>
    </p:spTree>
    <p:extLst>
      <p:ext uri="{BB962C8B-B14F-4D97-AF65-F5344CB8AC3E}">
        <p14:creationId xmlns:p14="http://schemas.microsoft.com/office/powerpoint/2010/main" val="1345059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0FA93-4EFB-4A85-D352-7242C83EA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C51ECD-5912-9493-D341-A5EA7694F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4A593A-D12E-A969-16E5-2CA7C8ED7836}"/>
              </a:ext>
            </a:extLst>
          </p:cNvPr>
          <p:cNvSpPr txBox="1"/>
          <p:nvPr/>
        </p:nvSpPr>
        <p:spPr>
          <a:xfrm>
            <a:off x="1" y="0"/>
            <a:ext cx="6095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F497D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PSALM 90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AC7D30-460F-020B-5E1A-6F42C9A4642C}"/>
              </a:ext>
            </a:extLst>
          </p:cNvPr>
          <p:cNvSpPr txBox="1"/>
          <p:nvPr/>
        </p:nvSpPr>
        <p:spPr>
          <a:xfrm>
            <a:off x="3244786" y="1631216"/>
            <a:ext cx="89439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romanUcPeriod"/>
            </a:pPr>
            <a:r>
              <a:rPr lang="en-US" sz="5000" b="1" cap="small" dirty="0">
                <a:solidFill>
                  <a:schemeClr val="tx2">
                    <a:lumMod val="50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“Lord, You have been our dwelling place”</a:t>
            </a:r>
          </a:p>
          <a:p>
            <a:pPr marL="2057400" lvl="2" indent="-1143000">
              <a:buFont typeface="+mj-lt"/>
              <a:buAutoNum type="alphaUcPeriod"/>
            </a:pPr>
            <a:r>
              <a:rPr lang="en-US" sz="4000" b="1" dirty="0">
                <a:solidFill>
                  <a:schemeClr val="bg1"/>
                </a:solidFill>
                <a:effectLst>
                  <a:glow rad="127000">
                    <a:srgbClr val="00206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Acts 7:20-23</a:t>
            </a:r>
          </a:p>
          <a:p>
            <a:pPr marL="2057400" lvl="2" indent="-1143000">
              <a:buFont typeface="+mj-lt"/>
              <a:buAutoNum type="alphaUcPeriod"/>
            </a:pPr>
            <a:r>
              <a:rPr lang="en-US" sz="4000" b="1" dirty="0">
                <a:solidFill>
                  <a:schemeClr val="bg1"/>
                </a:solidFill>
                <a:effectLst>
                  <a:glow rad="127000">
                    <a:srgbClr val="00206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Acts 7:23-30</a:t>
            </a:r>
          </a:p>
          <a:p>
            <a:pPr marL="2057400" lvl="2" indent="-1143000">
              <a:buFont typeface="+mj-lt"/>
              <a:buAutoNum type="alphaUcPeriod"/>
            </a:pPr>
            <a:r>
              <a:rPr lang="en-US" sz="4000" b="1" dirty="0">
                <a:solidFill>
                  <a:schemeClr val="bg1"/>
                </a:solidFill>
                <a:effectLst>
                  <a:glow rad="127000">
                    <a:srgbClr val="00206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Numbers 14:29-34</a:t>
            </a:r>
          </a:p>
        </p:txBody>
      </p:sp>
    </p:spTree>
    <p:extLst>
      <p:ext uri="{BB962C8B-B14F-4D97-AF65-F5344CB8AC3E}">
        <p14:creationId xmlns:p14="http://schemas.microsoft.com/office/powerpoint/2010/main" val="314765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6D86A-CD89-28FA-13DA-1A62B233B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B9FF67-498D-BA64-5EFA-815FBE14A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62CF3C-C869-D6CB-D43A-D357B1D4C538}"/>
              </a:ext>
            </a:extLst>
          </p:cNvPr>
          <p:cNvSpPr txBox="1"/>
          <p:nvPr/>
        </p:nvSpPr>
        <p:spPr>
          <a:xfrm>
            <a:off x="1" y="0"/>
            <a:ext cx="6095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F497D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PSALM 90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113770-8ACE-DA57-C3D7-4AF1ADDD3695}"/>
              </a:ext>
            </a:extLst>
          </p:cNvPr>
          <p:cNvSpPr txBox="1"/>
          <p:nvPr/>
        </p:nvSpPr>
        <p:spPr>
          <a:xfrm>
            <a:off x="3244786" y="1631216"/>
            <a:ext cx="894397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5000" b="1" i="0" u="none" strike="noStrike" kern="1200" cap="small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“In all generations”</a:t>
            </a:r>
          </a:p>
          <a:p>
            <a:pPr marL="2057400" marR="0" lvl="2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00206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Genesis 12:1</a:t>
            </a:r>
          </a:p>
          <a:p>
            <a:pPr marL="2057400" marR="0" lvl="2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b="1" dirty="0">
                <a:solidFill>
                  <a:prstClr val="white"/>
                </a:solidFill>
                <a:effectLst>
                  <a:glow rad="127000">
                    <a:srgbClr val="00206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Genesis 15:13</a:t>
            </a:r>
          </a:p>
          <a:p>
            <a:pPr marL="2057400" marR="0" lvl="2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00206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Hebrews 11:38-40</a:t>
            </a:r>
          </a:p>
        </p:txBody>
      </p:sp>
    </p:spTree>
    <p:extLst>
      <p:ext uri="{BB962C8B-B14F-4D97-AF65-F5344CB8AC3E}">
        <p14:creationId xmlns:p14="http://schemas.microsoft.com/office/powerpoint/2010/main" val="424880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0312E-445F-A36C-7E95-ABEDD2298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B18B7A-F411-5D7A-C113-018D29FA0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FF7840-BBA4-9E92-C289-DD4A318ACD52}"/>
              </a:ext>
            </a:extLst>
          </p:cNvPr>
          <p:cNvSpPr txBox="1"/>
          <p:nvPr/>
        </p:nvSpPr>
        <p:spPr>
          <a:xfrm>
            <a:off x="1" y="0"/>
            <a:ext cx="6095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F497D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PSALM 90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BF99FF-79BE-F58D-A518-4D013C7E01C4}"/>
              </a:ext>
            </a:extLst>
          </p:cNvPr>
          <p:cNvSpPr txBox="1"/>
          <p:nvPr/>
        </p:nvSpPr>
        <p:spPr>
          <a:xfrm>
            <a:off x="3244786" y="1631216"/>
            <a:ext cx="89439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r>
              <a:rPr kumimoji="0" lang="en-US" sz="5000" b="1" i="0" u="none" strike="noStrike" kern="1200" cap="small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“From everlasting to everlasting, You are God”</a:t>
            </a:r>
          </a:p>
          <a:p>
            <a:pPr marL="2057400" marR="0" lvl="2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00206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Daniel 7:19</a:t>
            </a:r>
          </a:p>
          <a:p>
            <a:pPr marL="2057400" marR="0" lvl="2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b="1" dirty="0">
                <a:solidFill>
                  <a:prstClr val="white"/>
                </a:solidFill>
                <a:effectLst>
                  <a:glow rad="127000">
                    <a:srgbClr val="00206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Isaiah 46:9-10</a:t>
            </a:r>
          </a:p>
          <a:p>
            <a:pPr marL="2057400" marR="0" lvl="2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00206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Revelation 22:13</a:t>
            </a:r>
          </a:p>
          <a:p>
            <a:pPr marL="2057400" marR="0" lvl="2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b="1" dirty="0">
                <a:solidFill>
                  <a:prstClr val="white"/>
                </a:solidFill>
                <a:effectLst>
                  <a:glow rad="127000">
                    <a:srgbClr val="00206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Hebrews 13:8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00206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aur" panose="020305040502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78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2A2C2-59F9-14F9-F1C5-E0882D280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8E702A-5976-183B-6969-04F5467D3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5BD6EB-FAAD-40C2-90FE-B61C2430C470}"/>
              </a:ext>
            </a:extLst>
          </p:cNvPr>
          <p:cNvSpPr txBox="1"/>
          <p:nvPr/>
        </p:nvSpPr>
        <p:spPr>
          <a:xfrm>
            <a:off x="1" y="0"/>
            <a:ext cx="6095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F497D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PSALM 90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46011B-4AF1-0345-1BEE-76110345E776}"/>
              </a:ext>
            </a:extLst>
          </p:cNvPr>
          <p:cNvSpPr txBox="1"/>
          <p:nvPr/>
        </p:nvSpPr>
        <p:spPr>
          <a:xfrm>
            <a:off x="3244786" y="1631216"/>
            <a:ext cx="89439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4"/>
              <a:tabLst/>
              <a:defRPr/>
            </a:pPr>
            <a:r>
              <a:rPr kumimoji="0" lang="en-US" sz="5000" b="1" i="0" u="none" strike="noStrike" kern="1200" cap="small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“You turn man to destruction, and say, ‘Return, O children of men’”</a:t>
            </a:r>
          </a:p>
          <a:p>
            <a:pPr marL="2057400" marR="0" lvl="2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00206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Genesis 3:19</a:t>
            </a:r>
          </a:p>
          <a:p>
            <a:pPr marL="2057400" marR="0" lvl="2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b="1" dirty="0">
                <a:solidFill>
                  <a:prstClr val="white"/>
                </a:solidFill>
                <a:effectLst>
                  <a:glow rad="127000">
                    <a:srgbClr val="00206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Hebrews 9:27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00206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aur" panose="020305040502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74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9CC03-5507-B39F-CA6C-123481A6D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7233E7-0419-5EE9-E66E-F9B1F5F9A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878AD9-2597-71BF-491B-E58DE5C72DE5}"/>
              </a:ext>
            </a:extLst>
          </p:cNvPr>
          <p:cNvSpPr txBox="1"/>
          <p:nvPr/>
        </p:nvSpPr>
        <p:spPr>
          <a:xfrm>
            <a:off x="1" y="0"/>
            <a:ext cx="6095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F497D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PSALM 90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38B344-F65A-F002-7E15-37C8DECF6BAF}"/>
              </a:ext>
            </a:extLst>
          </p:cNvPr>
          <p:cNvSpPr txBox="1"/>
          <p:nvPr/>
        </p:nvSpPr>
        <p:spPr>
          <a:xfrm>
            <a:off x="3244786" y="1631216"/>
            <a:ext cx="89439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5"/>
              <a:tabLst/>
              <a:defRPr/>
            </a:pPr>
            <a:r>
              <a:rPr kumimoji="0" lang="en-US" sz="5000" b="1" i="0" u="none" strike="noStrike" kern="1200" cap="small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“We have been consumed by Your anger, and by Your wrath we are terrified”</a:t>
            </a:r>
          </a:p>
          <a:p>
            <a:pPr marL="2057400" marR="0" lvl="2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00206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Psalm 95:7</a:t>
            </a:r>
            <a:r>
              <a:rPr kumimoji="0" lang="en-US" sz="40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00206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b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00206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-11</a:t>
            </a:r>
          </a:p>
          <a:p>
            <a:pPr marL="2057400" marR="0" lvl="2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b="1" dirty="0">
                <a:solidFill>
                  <a:prstClr val="white"/>
                </a:solidFill>
                <a:effectLst>
                  <a:glow rad="127000">
                    <a:srgbClr val="00206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1</a:t>
            </a:r>
            <a:r>
              <a:rPr lang="en-US" sz="4000" b="1" baseline="30000" dirty="0">
                <a:solidFill>
                  <a:prstClr val="white"/>
                </a:solidFill>
                <a:effectLst>
                  <a:glow rad="127000">
                    <a:srgbClr val="00206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st</a:t>
            </a:r>
            <a:r>
              <a:rPr lang="en-US" sz="4000" b="1" dirty="0">
                <a:solidFill>
                  <a:prstClr val="white"/>
                </a:solidFill>
                <a:effectLst>
                  <a:glow rad="127000">
                    <a:srgbClr val="00206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 Corinthians 10:1-11</a:t>
            </a:r>
          </a:p>
          <a:p>
            <a:pPr marL="2057400" marR="0" lvl="2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00206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Hebrews 12:29</a:t>
            </a:r>
          </a:p>
        </p:txBody>
      </p:sp>
    </p:spTree>
    <p:extLst>
      <p:ext uri="{BB962C8B-B14F-4D97-AF65-F5344CB8AC3E}">
        <p14:creationId xmlns:p14="http://schemas.microsoft.com/office/powerpoint/2010/main" val="369818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EEF80-DDE8-4267-CB4E-DEC4D67C8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1EDC61-83DD-E2B6-FE42-7A1A50454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7C9AB6-3142-A522-D8AC-B06C53C15EF9}"/>
              </a:ext>
            </a:extLst>
          </p:cNvPr>
          <p:cNvSpPr txBox="1"/>
          <p:nvPr/>
        </p:nvSpPr>
        <p:spPr>
          <a:xfrm>
            <a:off x="1" y="0"/>
            <a:ext cx="6095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F497D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PSALM 90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006BEB-AA6D-F026-717C-DF7E479B40B7}"/>
              </a:ext>
            </a:extLst>
          </p:cNvPr>
          <p:cNvSpPr txBox="1"/>
          <p:nvPr/>
        </p:nvSpPr>
        <p:spPr>
          <a:xfrm>
            <a:off x="3244786" y="1631216"/>
            <a:ext cx="89439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6"/>
              <a:tabLst/>
              <a:defRPr/>
            </a:pPr>
            <a:r>
              <a:rPr kumimoji="0" lang="en-US" sz="5000" b="1" i="0" u="none" strike="noStrike" kern="1200" cap="small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“You have set our iniquities before You, our secret sins in the light of Your countenance”</a:t>
            </a:r>
          </a:p>
          <a:p>
            <a:pPr marL="2057400" marR="0" lvl="2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00206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Ecclesiastes 12:13-14</a:t>
            </a:r>
          </a:p>
          <a:p>
            <a:pPr marL="2057400" marR="0" lvl="2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b="1" dirty="0">
                <a:solidFill>
                  <a:prstClr val="white"/>
                </a:solidFill>
                <a:effectLst>
                  <a:glow rad="127000">
                    <a:srgbClr val="00206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Mark 4:22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00206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aur" panose="020305040502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71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61C23-EC15-776E-0292-4CCA884B3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23D20E-D91F-EAEC-5BF5-41D7DF4BD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D36731-E80E-6609-FCD6-5932DC44A0D4}"/>
              </a:ext>
            </a:extLst>
          </p:cNvPr>
          <p:cNvSpPr txBox="1"/>
          <p:nvPr/>
        </p:nvSpPr>
        <p:spPr>
          <a:xfrm>
            <a:off x="1" y="0"/>
            <a:ext cx="6095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F497D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PSALM 90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E10B0E-50E8-DFC9-464F-DE678787EE03}"/>
              </a:ext>
            </a:extLst>
          </p:cNvPr>
          <p:cNvSpPr txBox="1"/>
          <p:nvPr/>
        </p:nvSpPr>
        <p:spPr>
          <a:xfrm>
            <a:off x="3244786" y="1631216"/>
            <a:ext cx="89439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7"/>
              <a:tabLst/>
              <a:defRPr/>
            </a:pPr>
            <a:r>
              <a:rPr kumimoji="0" lang="en-US" sz="5000" b="1" i="0" u="none" strike="noStrike" kern="1200" cap="small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“The days of our lives are seventy years”</a:t>
            </a:r>
          </a:p>
          <a:p>
            <a:pPr marL="2057400" marR="0" lvl="2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00206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Deuteronomy 34:7</a:t>
            </a:r>
          </a:p>
          <a:p>
            <a:pPr marL="2057400" marR="0" lvl="2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b="1" dirty="0">
                <a:solidFill>
                  <a:prstClr val="white"/>
                </a:solidFill>
                <a:effectLst>
                  <a:glow rad="127000">
                    <a:srgbClr val="00206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Joshua 14:6-7</a:t>
            </a:r>
          </a:p>
          <a:p>
            <a:pPr marL="2057400" marR="0" lvl="2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00206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Numbers 14:29-30</a:t>
            </a:r>
          </a:p>
          <a:p>
            <a:pPr marL="2057400" marR="0" lvl="2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b="1" dirty="0">
                <a:solidFill>
                  <a:prstClr val="white"/>
                </a:solidFill>
                <a:effectLst>
                  <a:glow rad="127000">
                    <a:srgbClr val="00206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Ephesians 5:15-16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00206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aur" panose="020305040502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9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30682-AD0C-4DD7-DC72-CA1270F1B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CC7E63-7ACF-D3C1-D1BD-50CA04ABF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80257-A9D2-43E7-7398-E27DBB4C0D21}"/>
              </a:ext>
            </a:extLst>
          </p:cNvPr>
          <p:cNvSpPr txBox="1"/>
          <p:nvPr/>
        </p:nvSpPr>
        <p:spPr>
          <a:xfrm>
            <a:off x="1" y="0"/>
            <a:ext cx="6095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1F497D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PSALM 90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1E2B13-0539-4B90-F92A-2872EA36FA48}"/>
              </a:ext>
            </a:extLst>
          </p:cNvPr>
          <p:cNvSpPr txBox="1"/>
          <p:nvPr/>
        </p:nvSpPr>
        <p:spPr>
          <a:xfrm>
            <a:off x="3244786" y="1631216"/>
            <a:ext cx="89439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8"/>
              <a:tabLst/>
              <a:defRPr/>
            </a:pPr>
            <a:r>
              <a:rPr kumimoji="0" lang="en-US" sz="5000" b="1" i="0" u="none" strike="noStrike" kern="1200" cap="small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glow rad="1270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“Let Your work appear to Your servants”</a:t>
            </a:r>
          </a:p>
          <a:p>
            <a:pPr marL="2057400" marR="0" lvl="2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00206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Deuteronomy 34:4-5</a:t>
            </a:r>
          </a:p>
          <a:p>
            <a:pPr marL="2057400" marR="0" lvl="2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00206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aur" panose="02030504050205020304" pitchFamily="18" charset="0"/>
                <a:ea typeface="+mn-ea"/>
                <a:cs typeface="+mn-cs"/>
              </a:rPr>
              <a:t>Deuteronomy 33:26-29</a:t>
            </a:r>
          </a:p>
        </p:txBody>
      </p:sp>
    </p:spTree>
    <p:extLst>
      <p:ext uri="{BB962C8B-B14F-4D97-AF65-F5344CB8AC3E}">
        <p14:creationId xmlns:p14="http://schemas.microsoft.com/office/powerpoint/2010/main" val="320383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12481</TotalTime>
  <Words>163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Centaur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Dockens</dc:creator>
  <cp:lastModifiedBy>Bryan Dockens</cp:lastModifiedBy>
  <cp:revision>1499</cp:revision>
  <dcterms:created xsi:type="dcterms:W3CDTF">2023-05-27T00:35:32Z</dcterms:created>
  <dcterms:modified xsi:type="dcterms:W3CDTF">2026-06-29T17:34:06Z</dcterms:modified>
</cp:coreProperties>
</file>