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58" r:id="rId6"/>
    <p:sldId id="266" r:id="rId7"/>
    <p:sldId id="267" r:id="rId8"/>
    <p:sldId id="260" r:id="rId9"/>
    <p:sldId id="271" r:id="rId10"/>
    <p:sldId id="270" r:id="rId11"/>
    <p:sldId id="269" r:id="rId12"/>
    <p:sldId id="268" r:id="rId13"/>
    <p:sldId id="262" r:id="rId14"/>
    <p:sldId id="272" r:id="rId15"/>
    <p:sldId id="259" r:id="rId16"/>
    <p:sldId id="273" r:id="rId17"/>
    <p:sldId id="274" r:id="rId18"/>
    <p:sldId id="26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9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766EE-6F8D-F4FF-B6F4-7C517758A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66D3C-834E-D89C-4F73-922571E6B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ED017-7ECF-F7D9-9892-FD400BF70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906ED-9595-9720-708F-A6B8D208A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CCD25-EAE7-8F29-3F66-BD3F40B3E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4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12AD3-1C99-BC58-F37A-8BB2E7EF1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BA3BAB-D6C1-35F1-4F7C-CAA3D0E8F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ABEB8-6A3D-D73B-4E60-B7C089CA3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93122-1F81-1C8F-BE61-B7E6085A1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3BA36-5981-FBC4-9661-E8D5CCA98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93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8D4760-4DEF-8D1D-26A8-2522819407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288F84-7AB6-FFB4-35D2-860EEDCC0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05CD8-EC50-2640-04AD-913A39E2E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DBF12-3670-840F-2232-875F49D2B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6CBFB-C58E-6A48-4BEB-2B2875F75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75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E6172-837D-722A-3B22-85EB3C6E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8216D-3058-F8DF-C46E-711D763EE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1002C-89F7-4405-46F4-87B2EADAE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C5221-29D4-9D8B-D5B5-22BAC5BA1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46420-99E8-B2B8-7DD2-10028FFBD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33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1E951-A177-61D0-5589-EE0119DCC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6C51D-37EF-3690-029C-99DDDF755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F75FB-B5A5-9187-15FB-41B51B6DE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BA003-B416-5139-6422-BD47A1F8C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CCCB1-F5C7-5B33-20DC-74088C78D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79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15B1A-5F0C-1108-EC38-0D049559B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47EA1-6D1D-99D5-091C-062AA3D3C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CCFB5D-1A0B-8724-587A-B0F472C11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ED183-EE3F-FF43-4CDD-A1505C814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18887-49B5-1C8F-0DE4-23D99BCC7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59F3D-381B-46BD-2F5E-E93C6BB3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947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04A57-72BF-6F96-0949-8B6D93C40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2BF04-65F6-8092-A89C-BC3F8F4EE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42ECEB-C807-7CEC-7B2E-F33EB6E4C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D68D3F-6C8A-76C9-1ABE-C92DE67989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BCA104-2A79-1B8A-0105-CC3CDFD74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40868E-3DE5-BC4B-2AD6-6B2FF108C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0B97CC-4D5F-F0DD-E6C6-59C67D7CC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1BA022-5547-3E81-1E6C-0930C51A9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62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DCABE-0BC8-2EA1-CC68-78AD64753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9FD741-3C7B-142C-6003-DFD8AD58B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4C02F6-B85C-7CF5-A873-2079B48CA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2CBC0C-4521-9454-02E1-4A62FBC61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912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D4A7EA-857E-8D91-F3F7-DF3551325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ACAB9-CC65-AC9D-E89D-F0500780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3554C-A328-4C43-4937-F3CDF68BE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12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59DB7-0B86-DC8D-26FE-68264D9B8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CC67A-63B6-6419-2199-A93D5AE70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FB7F4D-3DAB-C457-7382-FB6DDB388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0826F-F93A-A701-0174-0BED76213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D58469-FF78-84C2-3D6B-B80AE57C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EA673F-58AC-B829-4E46-C85BE903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F153C-75C7-28E5-3266-173367BAA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90A3A0-0059-E7E6-14A1-48744DA097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F8F0F-C5BE-3393-F3B6-D2A9AAB1C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40390-58A1-17B6-7396-82A290F17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7BC99-D77F-0671-72D6-36536C601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258782-6054-99F8-654B-137AFA868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8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5829C-AB35-0EB6-D9B3-D4316C298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F859F-7754-D0E4-6C44-BE5F660C3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53426-CDAB-6018-10FD-4AAAECC035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66B6B4-896B-4A90-8EB2-0673628A952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A8B01-5724-D27C-6FE3-98FB6C8CE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160BB-ED56-420A-159E-5651D025D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6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7151EA7-FBC3-000C-5A80-2D042F038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41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3D1F8-D933-61C7-1874-950ADE304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BB546A-62FD-CAE0-F04B-2C1D024ED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49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190DA-5514-CBE2-18D8-5A33CB6CD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F18BDC-68AE-AF49-474D-EC8CF664A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73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AD4C9-63DC-4330-92D1-AA7BD1B4E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1555EE-7188-10C5-CA7B-05F875B01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18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BE8AB-7A66-A37D-C6E5-99E0689D7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72A7FC-CF3F-BBB2-F3A6-5A92A3A38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4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3E8A6-5E29-E362-67F5-C10FA289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38D57F-BDBF-1CBB-7750-DD2268BC4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51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B1C62-8408-709A-A936-9BCDDD09E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844718-12F6-8D45-5E69-7FC575C35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77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8C299-8BF9-2B13-175A-9149E2B27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8891A3-525D-1CBE-A9E0-8B7F2FDE2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22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1C956-DA47-45CD-52EE-17DBDFA7A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6A56EE-AD62-0810-0700-9B9FBB570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00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96752-3464-5E9D-C4EC-4636C4B9D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0DB9B7-CE4F-9231-89F3-7B83D8B50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6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573A94-96F0-5D7C-6617-F84146F09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285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0FD42E-42D4-7BB5-211B-11784708C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9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5655A-2284-139D-6118-1012314D3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1881D9-7E6D-0F46-C7A9-2974BA9CD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48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21A20-1C8E-2387-4410-4FF8346C7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9828AD-A23C-E45B-9595-B4CA050E4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23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5439E-0EC4-2584-0638-1865BFBA7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E68B54-826D-C8AB-9E41-4E93BD63B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31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58D38-57C8-A64D-033B-56416E61B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1B914F-9183-1171-97BE-4FB7CC7D7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9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B21A9-E85D-03AA-A2A7-4950B56CC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D29DBD-9EF4-24BA-A7AF-1539560A1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43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A1516-4EFA-BA34-57F3-E548D0788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653DF02-67A8-3364-FEFA-37B99AC22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65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Dockens</dc:creator>
  <cp:lastModifiedBy>Richard Thetford</cp:lastModifiedBy>
  <cp:revision>1</cp:revision>
  <dcterms:created xsi:type="dcterms:W3CDTF">2026-08-08T00:01:59Z</dcterms:created>
  <dcterms:modified xsi:type="dcterms:W3CDTF">2026-08-10T18:46:47Z</dcterms:modified>
</cp:coreProperties>
</file>